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086f65b58a46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20962677754384"/>
  </p:sldMasterIdLst>
  <p:sldIdLst>
    <p:sldId xmlns:r="http://schemas.openxmlformats.org/officeDocument/2006/relationships" id="256" r:id="Rc07f73be54de4815"/>
    <p:sldId xmlns:r="http://schemas.openxmlformats.org/officeDocument/2006/relationships" id="257" r:id="Rb1b7c693400848a2"/>
    <p:sldId xmlns:r="http://schemas.openxmlformats.org/officeDocument/2006/relationships" id="258" r:id="R87042fa0e7d04c95"/>
    <p:sldId xmlns:r="http://schemas.openxmlformats.org/officeDocument/2006/relationships" id="259" r:id="R7c4afdb2c78245de"/>
    <p:sldId xmlns:r="http://schemas.openxmlformats.org/officeDocument/2006/relationships" id="260" r:id="R56077657afca4b97"/>
    <p:sldId xmlns:r="http://schemas.openxmlformats.org/officeDocument/2006/relationships" id="261" r:id="Re7ee849adcbd4303"/>
    <p:sldId xmlns:r="http://schemas.openxmlformats.org/officeDocument/2006/relationships" id="262" r:id="Rcd34891f1be74a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20962677754384" /><Relationship Type="http://schemas.openxmlformats.org/officeDocument/2006/relationships/slide" Target="/ppt/slides/slide1.xml" Id="Rc07f73be54de4815" /><Relationship Type="http://schemas.openxmlformats.org/officeDocument/2006/relationships/slide" Target="/ppt/slides/slide2.xml" Id="Rb1b7c693400848a2" /><Relationship Type="http://schemas.openxmlformats.org/officeDocument/2006/relationships/slide" Target="/ppt/slides/slide3.xml" Id="R87042fa0e7d04c95" /><Relationship Type="http://schemas.openxmlformats.org/officeDocument/2006/relationships/slide" Target="/ppt/slides/slide4.xml" Id="R7c4afdb2c78245de" /><Relationship Type="http://schemas.openxmlformats.org/officeDocument/2006/relationships/slide" Target="/ppt/slides/slide5.xml" Id="R56077657afca4b97" /><Relationship Type="http://schemas.openxmlformats.org/officeDocument/2006/relationships/slide" Target="/ppt/slides/slide6.xml" Id="Re7ee849adcbd4303" /><Relationship Type="http://schemas.openxmlformats.org/officeDocument/2006/relationships/slide" Target="/ppt/slides/slide7.xml" Id="Rcd34891f1be74a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6c1143ac2647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e47b5f8124cfb" /><Relationship Type="http://schemas.openxmlformats.org/officeDocument/2006/relationships/theme" Target="/ppt/slideMasters/theme/theme1.xml" Id="R2db382d99d4d40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9e47b5f8124c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4530082cd49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617ec4e6143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4db99db794a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27369b1c947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1dcdd355e4f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29eeeecf140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4b744fbd045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BRUNSBICA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BRUNSBICA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−1 655 229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9 547 194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95 948 984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100 866 887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BOTTEN ALEXANDRA E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BOTTEN CARL FREDRICK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BOTTEN CHRISTINE N 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SCHWARTZ-BOTTEN OLE M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BOTTEN TINA CHRISTINE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Botten, Munthes plass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85 59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976 162 307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