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173f322e2941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8a05e6d15a4be8"/>
  </p:sldMasterIdLst>
  <p:sldIdLst>
    <p:sldId xmlns:r="http://schemas.openxmlformats.org/officeDocument/2006/relationships" id="256" r:id="Rccb4d915bb234782"/>
    <p:sldId xmlns:r="http://schemas.openxmlformats.org/officeDocument/2006/relationships" id="257" r:id="R49470d98ec9e477e"/>
    <p:sldId xmlns:r="http://schemas.openxmlformats.org/officeDocument/2006/relationships" id="258" r:id="R3cfc741045a947f2"/>
    <p:sldId xmlns:r="http://schemas.openxmlformats.org/officeDocument/2006/relationships" id="259" r:id="Rc6f3f310351f4d9e"/>
    <p:sldId xmlns:r="http://schemas.openxmlformats.org/officeDocument/2006/relationships" id="260" r:id="Rbba86ace613644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8a05e6d15a4be8" /><Relationship Type="http://schemas.openxmlformats.org/officeDocument/2006/relationships/slide" Target="/ppt/slides/slide1.xml" Id="Rccb4d915bb234782" /><Relationship Type="http://schemas.openxmlformats.org/officeDocument/2006/relationships/slide" Target="/ppt/slides/slide2.xml" Id="R49470d98ec9e477e" /><Relationship Type="http://schemas.openxmlformats.org/officeDocument/2006/relationships/slide" Target="/ppt/slides/slide3.xml" Id="R3cfc741045a947f2" /><Relationship Type="http://schemas.openxmlformats.org/officeDocument/2006/relationships/slide" Target="/ppt/slides/slide4.xml" Id="Rc6f3f310351f4d9e" /><Relationship Type="http://schemas.openxmlformats.org/officeDocument/2006/relationships/slide" Target="/ppt/slides/slide5.xml" Id="Rbba86ace613644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51d4f42a8a49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c12619e2e4b2b" /><Relationship Type="http://schemas.openxmlformats.org/officeDocument/2006/relationships/theme" Target="/ppt/slideMasters/theme/theme1.xml" Id="R51a705c74ad346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3c12619e2e4b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583c473cd44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b08fad1d7c43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e718c4a9040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ce8a4fdc540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b84f513aa40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GEILO GRAFISK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GEILO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GEILO GRAFISK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GEILO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GEILO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GEILO GRAFISK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976 189 337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GEILO GRAFISK AS</a:t>
            </a:r>
          </a:p>
        </p:txBody>
      </p:sp>
    </p:spTree>
  </p:cSld>
  <p:clrMapOvr>
    <a:masterClrMapping xmlns:a="http://schemas.openxmlformats.org/drawingml/2006/main"/>
  </p:clrMapOvr>
</p:sld>
</file>