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4c0544a5784c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7344cfe4af468f"/>
  </p:sldMasterIdLst>
  <p:sldIdLst>
    <p:sldId xmlns:r="http://schemas.openxmlformats.org/officeDocument/2006/relationships" id="256" r:id="Rceb801a606884aa8"/>
    <p:sldId xmlns:r="http://schemas.openxmlformats.org/officeDocument/2006/relationships" id="257" r:id="R766eb44533084efc"/>
    <p:sldId xmlns:r="http://schemas.openxmlformats.org/officeDocument/2006/relationships" id="258" r:id="Re957b75ed50d4df9"/>
    <p:sldId xmlns:r="http://schemas.openxmlformats.org/officeDocument/2006/relationships" id="259" r:id="R5efbd28ef66542e3"/>
    <p:sldId xmlns:r="http://schemas.openxmlformats.org/officeDocument/2006/relationships" id="260" r:id="R1248d73afa784b37"/>
    <p:sldId xmlns:r="http://schemas.openxmlformats.org/officeDocument/2006/relationships" id="261" r:id="R2d42657af9c245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7344cfe4af468f" /><Relationship Type="http://schemas.openxmlformats.org/officeDocument/2006/relationships/slide" Target="/ppt/slides/slide1.xml" Id="Rceb801a606884aa8" /><Relationship Type="http://schemas.openxmlformats.org/officeDocument/2006/relationships/slide" Target="/ppt/slides/slide2.xml" Id="R766eb44533084efc" /><Relationship Type="http://schemas.openxmlformats.org/officeDocument/2006/relationships/slide" Target="/ppt/slides/slide3.xml" Id="Re957b75ed50d4df9" /><Relationship Type="http://schemas.openxmlformats.org/officeDocument/2006/relationships/slide" Target="/ppt/slides/slide4.xml" Id="R5efbd28ef66542e3" /><Relationship Type="http://schemas.openxmlformats.org/officeDocument/2006/relationships/slide" Target="/ppt/slides/slide5.xml" Id="R1248d73afa784b37" /><Relationship Type="http://schemas.openxmlformats.org/officeDocument/2006/relationships/slide" Target="/ppt/slides/slide6.xml" Id="R2d42657af9c245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134fa3418145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5718c483e4fcf" /><Relationship Type="http://schemas.openxmlformats.org/officeDocument/2006/relationships/theme" Target="/ppt/slideMasters/theme/theme1.xml" Id="R9e36e8041a0e4a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85718c483e4f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6e4e305ea4b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70b03deeb45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26e829a0f48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8dc0e1b3043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75503c1b248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b201fae7645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 THUE REGNSKAP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THUE REGNSKAP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Marnetveien 47A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1622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33 12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liv.thue@c2i.net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976 191 749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