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84a78a517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58bd0c8b8481f"/>
  </p:sldMasterIdLst>
  <p:sldIdLst>
    <p:sldId xmlns:r="http://schemas.openxmlformats.org/officeDocument/2006/relationships" id="256" r:id="R17ec7e8757f44a3b"/>
    <p:sldId xmlns:r="http://schemas.openxmlformats.org/officeDocument/2006/relationships" id="257" r:id="R9ddbc3080d774839"/>
    <p:sldId xmlns:r="http://schemas.openxmlformats.org/officeDocument/2006/relationships" id="258" r:id="Rd448275fd39e4553"/>
    <p:sldId xmlns:r="http://schemas.openxmlformats.org/officeDocument/2006/relationships" id="259" r:id="R3ba8c505e52c4b23"/>
    <p:sldId xmlns:r="http://schemas.openxmlformats.org/officeDocument/2006/relationships" id="260" r:id="R5df6997a574247c9"/>
    <p:sldId xmlns:r="http://schemas.openxmlformats.org/officeDocument/2006/relationships" id="261" r:id="R9fa703293ef74ad8"/>
    <p:sldId xmlns:r="http://schemas.openxmlformats.org/officeDocument/2006/relationships" id="262" r:id="Ra5cab43aa64c43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58bd0c8b8481f" /><Relationship Type="http://schemas.openxmlformats.org/officeDocument/2006/relationships/slide" Target="/ppt/slides/slide1.xml" Id="R17ec7e8757f44a3b" /><Relationship Type="http://schemas.openxmlformats.org/officeDocument/2006/relationships/slide" Target="/ppt/slides/slide2.xml" Id="R9ddbc3080d774839" /><Relationship Type="http://schemas.openxmlformats.org/officeDocument/2006/relationships/slide" Target="/ppt/slides/slide3.xml" Id="Rd448275fd39e4553" /><Relationship Type="http://schemas.openxmlformats.org/officeDocument/2006/relationships/slide" Target="/ppt/slides/slide4.xml" Id="R3ba8c505e52c4b23" /><Relationship Type="http://schemas.openxmlformats.org/officeDocument/2006/relationships/slide" Target="/ppt/slides/slide5.xml" Id="R5df6997a574247c9" /><Relationship Type="http://schemas.openxmlformats.org/officeDocument/2006/relationships/slide" Target="/ppt/slides/slide6.xml" Id="R9fa703293ef74ad8" /><Relationship Type="http://schemas.openxmlformats.org/officeDocument/2006/relationships/slide" Target="/ppt/slides/slide7.xml" Id="Ra5cab43aa64c43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aff65792e45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f1bf3e524005" /><Relationship Type="http://schemas.openxmlformats.org/officeDocument/2006/relationships/theme" Target="/ppt/slideMasters/theme/theme1.xml" Id="Rd01e2fef83bc4a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5f1bf3e52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ba7f80dea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dea111691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4239fa0de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933e226dd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5c9b622e5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85ca5ed9f49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871c449a1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NJARDAR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NJARDAR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−213 225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898 427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AGNAR NÆRØ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post@njardar.com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976 200 020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 AS</a:t>
            </a:r>
          </a:p>
        </p:txBody>
      </p:sp>
    </p:spTree>
  </p:cSld>
  <p:clrMapOvr>
    <a:masterClrMapping xmlns:a="http://schemas.openxmlformats.org/drawingml/2006/main"/>
  </p:clrMapOvr>
</p:sld>
</file>