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1d51938d2340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acea894ba34a36"/>
  </p:sldMasterIdLst>
  <p:sldIdLst>
    <p:sldId xmlns:r="http://schemas.openxmlformats.org/officeDocument/2006/relationships" id="256" r:id="Rfc2ba4f2701d4dcd"/>
    <p:sldId xmlns:r="http://schemas.openxmlformats.org/officeDocument/2006/relationships" id="257" r:id="Rfff9675a24624b6f"/>
    <p:sldId xmlns:r="http://schemas.openxmlformats.org/officeDocument/2006/relationships" id="258" r:id="Rb816acb3adf44ced"/>
    <p:sldId xmlns:r="http://schemas.openxmlformats.org/officeDocument/2006/relationships" id="259" r:id="R09101da9bd2649b5"/>
    <p:sldId xmlns:r="http://schemas.openxmlformats.org/officeDocument/2006/relationships" id="260" r:id="Re8825c06106a4053"/>
    <p:sldId xmlns:r="http://schemas.openxmlformats.org/officeDocument/2006/relationships" id="261" r:id="Rcaeee1b3b753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cea894ba34a36" /><Relationship Type="http://schemas.openxmlformats.org/officeDocument/2006/relationships/slide" Target="/ppt/slides/slide1.xml" Id="Rfc2ba4f2701d4dcd" /><Relationship Type="http://schemas.openxmlformats.org/officeDocument/2006/relationships/slide" Target="/ppt/slides/slide2.xml" Id="Rfff9675a24624b6f" /><Relationship Type="http://schemas.openxmlformats.org/officeDocument/2006/relationships/slide" Target="/ppt/slides/slide3.xml" Id="Rb816acb3adf44ced" /><Relationship Type="http://schemas.openxmlformats.org/officeDocument/2006/relationships/slide" Target="/ppt/slides/slide4.xml" Id="R09101da9bd2649b5" /><Relationship Type="http://schemas.openxmlformats.org/officeDocument/2006/relationships/slide" Target="/ppt/slides/slide5.xml" Id="Re8825c06106a4053" /><Relationship Type="http://schemas.openxmlformats.org/officeDocument/2006/relationships/slide" Target="/ppt/slides/slide6.xml" Id="Rcaeee1b3b753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f09ea609a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f90bf6dc4168" /><Relationship Type="http://schemas.openxmlformats.org/officeDocument/2006/relationships/theme" Target="/ppt/slideMasters/theme/theme1.xml" Id="R9dde25542215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1f90bf6dc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fb2e5209b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7b3a8e115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89f21698d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717c59c3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146b44fd4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a49bfc7f640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TEXAS INSTRUMENTS NORWAY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TEXAS INSTRUMENTS NORWAY ASA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TEXAS INSTRUMENTS FRANCE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TEXAS INSTRUMENTS NORWAY ASA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TEXAS INSTRUMENTS NORWAY ASA</a:t>
            </a:r>
          </a:p>
        </p:txBody>
      </p:sp>
    </p:spTree>
  </p:cSld>
  <p:clrMapOvr>
    <a:masterClrMapping xmlns:a="http://schemas.openxmlformats.org/drawingml/2006/main"/>
  </p:clrMapOvr>
</p:sld>
</file>