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1ba87f9bcc4b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6896fa56994523"/>
  </p:sldMasterIdLst>
  <p:sldIdLst>
    <p:sldId xmlns:r="http://schemas.openxmlformats.org/officeDocument/2006/relationships" id="256" r:id="Rc3588629969044c6"/>
    <p:sldId xmlns:r="http://schemas.openxmlformats.org/officeDocument/2006/relationships" id="257" r:id="R8b5f8531fbf44dd3"/>
    <p:sldId xmlns:r="http://schemas.openxmlformats.org/officeDocument/2006/relationships" id="258" r:id="R53709d9b36a14d9e"/>
    <p:sldId xmlns:r="http://schemas.openxmlformats.org/officeDocument/2006/relationships" id="259" r:id="Rc7546e1e7d284a35"/>
    <p:sldId xmlns:r="http://schemas.openxmlformats.org/officeDocument/2006/relationships" id="260" r:id="Rbbd8427febfd4698"/>
    <p:sldId xmlns:r="http://schemas.openxmlformats.org/officeDocument/2006/relationships" id="261" r:id="R6b13aa9e645346a8"/>
    <p:sldId xmlns:r="http://schemas.openxmlformats.org/officeDocument/2006/relationships" id="262" r:id="Ra45b453ea2f949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6896fa56994523" /><Relationship Type="http://schemas.openxmlformats.org/officeDocument/2006/relationships/slide" Target="/ppt/slides/slide1.xml" Id="Rc3588629969044c6" /><Relationship Type="http://schemas.openxmlformats.org/officeDocument/2006/relationships/slide" Target="/ppt/slides/slide2.xml" Id="R8b5f8531fbf44dd3" /><Relationship Type="http://schemas.openxmlformats.org/officeDocument/2006/relationships/slide" Target="/ppt/slides/slide3.xml" Id="R53709d9b36a14d9e" /><Relationship Type="http://schemas.openxmlformats.org/officeDocument/2006/relationships/slide" Target="/ppt/slides/slide4.xml" Id="Rc7546e1e7d284a35" /><Relationship Type="http://schemas.openxmlformats.org/officeDocument/2006/relationships/slide" Target="/ppt/slides/slide5.xml" Id="Rbbd8427febfd4698" /><Relationship Type="http://schemas.openxmlformats.org/officeDocument/2006/relationships/slide" Target="/ppt/slides/slide6.xml" Id="R6b13aa9e645346a8" /><Relationship Type="http://schemas.openxmlformats.org/officeDocument/2006/relationships/slide" Target="/ppt/slides/slide7.xml" Id="Ra45b453ea2f949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707d15175642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155535b3c4aff" /><Relationship Type="http://schemas.openxmlformats.org/officeDocument/2006/relationships/theme" Target="/ppt/slideMasters/theme/theme1.xml" Id="R601ec4e3cf4949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4155535b3c4a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48ea0863741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77eea11794d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8795ece3440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0b71dc3204f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01863953049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f97d8ba8e42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273a3e1ec44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JOHANNESSEN OG HAGEN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JOHANNESSEN OG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OG HAGEN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JOHANNESSEN OG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JOHANNESSEN OG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JOHANNESSEN OG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27 889 948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1 879 865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1 526 090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2 494 749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7 632 071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JOHANNESSEN OG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HÅNDVERKSGRUPPEN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JOHANNESSEN OG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39E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7080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84 88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976 203 453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JOHANNESSEN OG HAGEN AS</a:t>
            </a:r>
          </a:p>
        </p:txBody>
      </p:sp>
    </p:spTree>
  </p:cSld>
  <p:clrMapOvr>
    <a:masterClrMapping xmlns:a="http://schemas.openxmlformats.org/drawingml/2006/main"/>
  </p:clrMapOvr>
</p:sld>
</file>