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92ef9163790449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5110edfc6504d36"/>
  </p:sldMasterIdLst>
  <p:sldIdLst>
    <p:sldId xmlns:r="http://schemas.openxmlformats.org/officeDocument/2006/relationships" id="256" r:id="Raf65991018054642"/>
    <p:sldId xmlns:r="http://schemas.openxmlformats.org/officeDocument/2006/relationships" id="257" r:id="R9798a909421d450e"/>
    <p:sldId xmlns:r="http://schemas.openxmlformats.org/officeDocument/2006/relationships" id="258" r:id="Rb5f5d4f2f2e74311"/>
    <p:sldId xmlns:r="http://schemas.openxmlformats.org/officeDocument/2006/relationships" id="259" r:id="R85bd83d872534ef8"/>
    <p:sldId xmlns:r="http://schemas.openxmlformats.org/officeDocument/2006/relationships" id="260" r:id="Re6222e67f6b04959"/>
    <p:sldId xmlns:r="http://schemas.openxmlformats.org/officeDocument/2006/relationships" id="261" r:id="R5395a7b84f114fac"/>
    <p:sldId xmlns:r="http://schemas.openxmlformats.org/officeDocument/2006/relationships" id="262" r:id="R9c4de636114046b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110edfc6504d36" /><Relationship Type="http://schemas.openxmlformats.org/officeDocument/2006/relationships/slide" Target="/ppt/slides/slide1.xml" Id="Raf65991018054642" /><Relationship Type="http://schemas.openxmlformats.org/officeDocument/2006/relationships/slide" Target="/ppt/slides/slide2.xml" Id="R9798a909421d450e" /><Relationship Type="http://schemas.openxmlformats.org/officeDocument/2006/relationships/slide" Target="/ppt/slides/slide3.xml" Id="Rb5f5d4f2f2e74311" /><Relationship Type="http://schemas.openxmlformats.org/officeDocument/2006/relationships/slide" Target="/ppt/slides/slide4.xml" Id="R85bd83d872534ef8" /><Relationship Type="http://schemas.openxmlformats.org/officeDocument/2006/relationships/slide" Target="/ppt/slides/slide5.xml" Id="Re6222e67f6b04959" /><Relationship Type="http://schemas.openxmlformats.org/officeDocument/2006/relationships/slide" Target="/ppt/slides/slide6.xml" Id="R5395a7b84f114fac" /><Relationship Type="http://schemas.openxmlformats.org/officeDocument/2006/relationships/slide" Target="/ppt/slides/slide7.xml" Id="R9c4de636114046b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4da8087997456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9f3e8ce0194fd2" /><Relationship Type="http://schemas.openxmlformats.org/officeDocument/2006/relationships/theme" Target="/ppt/slideMasters/theme/theme1.xml" Id="Redd31ba54671475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99f3e8ce0194fd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ee6c272ee2467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45fefa75df425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bd0416346d45a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99acde877d4f8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9b70736cb643b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94b325e0f34a4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81bcd906f74a3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PRINTINFORM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PRINTINFORM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PRINTINFORM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PRINTINFORM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PRINTINFORM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PRINTINFORM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21 877 831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192 701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67 368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3 196 013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5 628 346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PRINTINFORM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GREENTOWN AS  –  34,0 %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BJARNE RÅLM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ODDNE JOHN AASE  –  33,0 %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PRINTINFORM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Ulvenveien 92C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72 95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knutolav@printinform.no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www.printinform.no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976 208 293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PRINTINFORM AS</a:t>
            </a:r>
          </a:p>
        </p:txBody>
      </p:sp>
    </p:spTree>
  </p:cSld>
  <p:clrMapOvr>
    <a:masterClrMapping xmlns:a="http://schemas.openxmlformats.org/drawingml/2006/main"/>
  </p:clrMapOvr>
</p:sld>
</file>