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cbd4f508a242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a64e5c080b4a1c"/>
  </p:sldMasterIdLst>
  <p:sldIdLst>
    <p:sldId xmlns:r="http://schemas.openxmlformats.org/officeDocument/2006/relationships" id="256" r:id="Re5f012ddca124f38"/>
    <p:sldId xmlns:r="http://schemas.openxmlformats.org/officeDocument/2006/relationships" id="257" r:id="R8acc640ec1bd4943"/>
    <p:sldId xmlns:r="http://schemas.openxmlformats.org/officeDocument/2006/relationships" id="258" r:id="Rf4f1f3c8f32c4a4d"/>
    <p:sldId xmlns:r="http://schemas.openxmlformats.org/officeDocument/2006/relationships" id="259" r:id="R045e262c83b2433e"/>
    <p:sldId xmlns:r="http://schemas.openxmlformats.org/officeDocument/2006/relationships" id="260" r:id="R97bae154cd3647d1"/>
    <p:sldId xmlns:r="http://schemas.openxmlformats.org/officeDocument/2006/relationships" id="261" r:id="R7b8cfe50660e4a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a64e5c080b4a1c" /><Relationship Type="http://schemas.openxmlformats.org/officeDocument/2006/relationships/slide" Target="/ppt/slides/slide1.xml" Id="Re5f012ddca124f38" /><Relationship Type="http://schemas.openxmlformats.org/officeDocument/2006/relationships/slide" Target="/ppt/slides/slide2.xml" Id="R8acc640ec1bd4943" /><Relationship Type="http://schemas.openxmlformats.org/officeDocument/2006/relationships/slide" Target="/ppt/slides/slide3.xml" Id="Rf4f1f3c8f32c4a4d" /><Relationship Type="http://schemas.openxmlformats.org/officeDocument/2006/relationships/slide" Target="/ppt/slides/slide4.xml" Id="R045e262c83b2433e" /><Relationship Type="http://schemas.openxmlformats.org/officeDocument/2006/relationships/slide" Target="/ppt/slides/slide5.xml" Id="R97bae154cd3647d1" /><Relationship Type="http://schemas.openxmlformats.org/officeDocument/2006/relationships/slide" Target="/ppt/slides/slide6.xml" Id="R7b8cfe50660e4a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2d841b09d248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26db963c134b35" /><Relationship Type="http://schemas.openxmlformats.org/officeDocument/2006/relationships/theme" Target="/ppt/slideMasters/theme/theme1.xml" Id="Rc1fd396240ac44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26db963c134b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bf407b3d2a40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cf3b42af74b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5c9d58e5c40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def6dbfbcc43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3ac179944544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c72dcf901649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TYSNES INDUSTRI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Hollekjevegen 153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5685 Uggdal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43 16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postmaster@tias.no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www.tias.no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976 216 598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