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5c866e017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4df3405a443f5"/>
  </p:sldMasterIdLst>
  <p:sldIdLst>
    <p:sldId xmlns:r="http://schemas.openxmlformats.org/officeDocument/2006/relationships" id="256" r:id="R5e7da6d593064704"/>
    <p:sldId xmlns:r="http://schemas.openxmlformats.org/officeDocument/2006/relationships" id="257" r:id="R6aaa5e918d824a1f"/>
    <p:sldId xmlns:r="http://schemas.openxmlformats.org/officeDocument/2006/relationships" id="258" r:id="R79e3cf8d49a647f1"/>
    <p:sldId xmlns:r="http://schemas.openxmlformats.org/officeDocument/2006/relationships" id="259" r:id="Rf272eb430dcd4aa2"/>
    <p:sldId xmlns:r="http://schemas.openxmlformats.org/officeDocument/2006/relationships" id="260" r:id="R19a077bc144644c6"/>
    <p:sldId xmlns:r="http://schemas.openxmlformats.org/officeDocument/2006/relationships" id="261" r:id="R760339e7f0774bf3"/>
    <p:sldId xmlns:r="http://schemas.openxmlformats.org/officeDocument/2006/relationships" id="262" r:id="R84ddf8a63cbc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4df3405a443f5" /><Relationship Type="http://schemas.openxmlformats.org/officeDocument/2006/relationships/slide" Target="/ppt/slides/slide1.xml" Id="R5e7da6d593064704" /><Relationship Type="http://schemas.openxmlformats.org/officeDocument/2006/relationships/slide" Target="/ppt/slides/slide2.xml" Id="R6aaa5e918d824a1f" /><Relationship Type="http://schemas.openxmlformats.org/officeDocument/2006/relationships/slide" Target="/ppt/slides/slide3.xml" Id="R79e3cf8d49a647f1" /><Relationship Type="http://schemas.openxmlformats.org/officeDocument/2006/relationships/slide" Target="/ppt/slides/slide4.xml" Id="Rf272eb430dcd4aa2" /><Relationship Type="http://schemas.openxmlformats.org/officeDocument/2006/relationships/slide" Target="/ppt/slides/slide5.xml" Id="R19a077bc144644c6" /><Relationship Type="http://schemas.openxmlformats.org/officeDocument/2006/relationships/slide" Target="/ppt/slides/slide6.xml" Id="R760339e7f0774bf3" /><Relationship Type="http://schemas.openxmlformats.org/officeDocument/2006/relationships/slide" Target="/ppt/slides/slide7.xml" Id="R84ddf8a63cbc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f395dc7b0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fe80d0d74c06" /><Relationship Type="http://schemas.openxmlformats.org/officeDocument/2006/relationships/theme" Target="/ppt/slideMasters/theme/theme1.xml" Id="Rc054428d7875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ffe80d0d7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4b931d21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c49eb5351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f270e677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778a5600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53d4f6b14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0a2271b9b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f23d9945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