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222d0238384c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6501bc567f420c"/>
  </p:sldMasterIdLst>
  <p:sldIdLst>
    <p:sldId xmlns:r="http://schemas.openxmlformats.org/officeDocument/2006/relationships" id="256" r:id="Re2188b79148e4a44"/>
    <p:sldId xmlns:r="http://schemas.openxmlformats.org/officeDocument/2006/relationships" id="257" r:id="R3ede8982c4a5499e"/>
    <p:sldId xmlns:r="http://schemas.openxmlformats.org/officeDocument/2006/relationships" id="258" r:id="R2430813c1e0547fc"/>
    <p:sldId xmlns:r="http://schemas.openxmlformats.org/officeDocument/2006/relationships" id="259" r:id="Re2f720d4f9c74101"/>
    <p:sldId xmlns:r="http://schemas.openxmlformats.org/officeDocument/2006/relationships" id="260" r:id="Rd6f69c222168492b"/>
    <p:sldId xmlns:r="http://schemas.openxmlformats.org/officeDocument/2006/relationships" id="261" r:id="Rba0aec947d3f455a"/>
    <p:sldId xmlns:r="http://schemas.openxmlformats.org/officeDocument/2006/relationships" id="262" r:id="R95949a3e963d4a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6501bc567f420c" /><Relationship Type="http://schemas.openxmlformats.org/officeDocument/2006/relationships/slide" Target="/ppt/slides/slide1.xml" Id="Re2188b79148e4a44" /><Relationship Type="http://schemas.openxmlformats.org/officeDocument/2006/relationships/slide" Target="/ppt/slides/slide2.xml" Id="R3ede8982c4a5499e" /><Relationship Type="http://schemas.openxmlformats.org/officeDocument/2006/relationships/slide" Target="/ppt/slides/slide3.xml" Id="R2430813c1e0547fc" /><Relationship Type="http://schemas.openxmlformats.org/officeDocument/2006/relationships/slide" Target="/ppt/slides/slide4.xml" Id="Re2f720d4f9c74101" /><Relationship Type="http://schemas.openxmlformats.org/officeDocument/2006/relationships/slide" Target="/ppt/slides/slide5.xml" Id="Rd6f69c222168492b" /><Relationship Type="http://schemas.openxmlformats.org/officeDocument/2006/relationships/slide" Target="/ppt/slides/slide6.xml" Id="Rba0aec947d3f455a" /><Relationship Type="http://schemas.openxmlformats.org/officeDocument/2006/relationships/slide" Target="/ppt/slides/slide7.xml" Id="R95949a3e963d4a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19be21e29847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6936b825c4931" /><Relationship Type="http://schemas.openxmlformats.org/officeDocument/2006/relationships/theme" Target="/ppt/slideMasters/theme/theme1.xml" Id="Rcf0e39e13fca48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f6936b825c49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ab0692ada47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ada06b66542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16412f13747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4e4d7fb2f44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5f6f8f5d942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316d08a2742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a1812687d4f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VEØY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VEØY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−115 942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16 188 968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139 938 230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140 764 809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MARTINSEN HILDE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Fredriksborgveien 52B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43 12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976 218 795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VEØY INVEST AS</a:t>
            </a:r>
          </a:p>
        </p:txBody>
      </p:sp>
    </p:spTree>
  </p:cSld>
  <p:clrMapOvr>
    <a:masterClrMapping xmlns:a="http://schemas.openxmlformats.org/drawingml/2006/main"/>
  </p:clrMapOvr>
</p:sld>
</file>