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ca6dd9bfa46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f1f88edcf4c1e"/>
  </p:sldMasterIdLst>
  <p:sldIdLst>
    <p:sldId xmlns:r="http://schemas.openxmlformats.org/officeDocument/2006/relationships" id="256" r:id="R3a7ff972b51c4adf"/>
    <p:sldId xmlns:r="http://schemas.openxmlformats.org/officeDocument/2006/relationships" id="257" r:id="R13ef3185fd7f4a3f"/>
    <p:sldId xmlns:r="http://schemas.openxmlformats.org/officeDocument/2006/relationships" id="258" r:id="R10718ee07f8744cc"/>
    <p:sldId xmlns:r="http://schemas.openxmlformats.org/officeDocument/2006/relationships" id="259" r:id="R16ce1150d3724b98"/>
    <p:sldId xmlns:r="http://schemas.openxmlformats.org/officeDocument/2006/relationships" id="260" r:id="R967fba0eee1241fa"/>
    <p:sldId xmlns:r="http://schemas.openxmlformats.org/officeDocument/2006/relationships" id="261" r:id="R1586b8ada7994909"/>
    <p:sldId xmlns:r="http://schemas.openxmlformats.org/officeDocument/2006/relationships" id="262" r:id="Re9029c141a8545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f1f88edcf4c1e" /><Relationship Type="http://schemas.openxmlformats.org/officeDocument/2006/relationships/slide" Target="/ppt/slides/slide1.xml" Id="R3a7ff972b51c4adf" /><Relationship Type="http://schemas.openxmlformats.org/officeDocument/2006/relationships/slide" Target="/ppt/slides/slide2.xml" Id="R13ef3185fd7f4a3f" /><Relationship Type="http://schemas.openxmlformats.org/officeDocument/2006/relationships/slide" Target="/ppt/slides/slide3.xml" Id="R10718ee07f8744cc" /><Relationship Type="http://schemas.openxmlformats.org/officeDocument/2006/relationships/slide" Target="/ppt/slides/slide4.xml" Id="R16ce1150d3724b98" /><Relationship Type="http://schemas.openxmlformats.org/officeDocument/2006/relationships/slide" Target="/ppt/slides/slide5.xml" Id="R967fba0eee1241fa" /><Relationship Type="http://schemas.openxmlformats.org/officeDocument/2006/relationships/slide" Target="/ppt/slides/slide6.xml" Id="R1586b8ada7994909" /><Relationship Type="http://schemas.openxmlformats.org/officeDocument/2006/relationships/slide" Target="/ppt/slides/slide7.xml" Id="Re9029c141a8545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9df4e2135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5a887542a4dbf" /><Relationship Type="http://schemas.openxmlformats.org/officeDocument/2006/relationships/theme" Target="/ppt/slideMasters/theme/theme1.xml" Id="Rde4d5aa6ad2941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55a887542a4d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bc6724419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2c4000f61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032077b3a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6bffcf5d84d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e7e74b35d4d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ebdfe580648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b5f452c445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REGNSKAP SELBU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REGNSKAP SELBU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12 406 605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521 777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3 639 540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6 472 298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ØKONOMI OG HR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JOHANNESSEN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RENÅ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MOSLETH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Nestansringen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976 228 383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