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fbaf0ec3343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b46763299401c"/>
  </p:sldMasterIdLst>
  <p:sldIdLst>
    <p:sldId xmlns:r="http://schemas.openxmlformats.org/officeDocument/2006/relationships" id="256" r:id="R01f79d697f224b7d"/>
    <p:sldId xmlns:r="http://schemas.openxmlformats.org/officeDocument/2006/relationships" id="257" r:id="R282dc241b65449f7"/>
    <p:sldId xmlns:r="http://schemas.openxmlformats.org/officeDocument/2006/relationships" id="258" r:id="Rb147847a6d334030"/>
    <p:sldId xmlns:r="http://schemas.openxmlformats.org/officeDocument/2006/relationships" id="259" r:id="R89c97d2b449844e3"/>
    <p:sldId xmlns:r="http://schemas.openxmlformats.org/officeDocument/2006/relationships" id="260" r:id="Rea64dc341822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b46763299401c" /><Relationship Type="http://schemas.openxmlformats.org/officeDocument/2006/relationships/slide" Target="/ppt/slides/slide1.xml" Id="R01f79d697f224b7d" /><Relationship Type="http://schemas.openxmlformats.org/officeDocument/2006/relationships/slide" Target="/ppt/slides/slide2.xml" Id="R282dc241b65449f7" /><Relationship Type="http://schemas.openxmlformats.org/officeDocument/2006/relationships/slide" Target="/ppt/slides/slide3.xml" Id="Rb147847a6d334030" /><Relationship Type="http://schemas.openxmlformats.org/officeDocument/2006/relationships/slide" Target="/ppt/slides/slide4.xml" Id="R89c97d2b449844e3" /><Relationship Type="http://schemas.openxmlformats.org/officeDocument/2006/relationships/slide" Target="/ppt/slides/slide5.xml" Id="Rea64dc341822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2a6a76919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aa554a9145a4" /><Relationship Type="http://schemas.openxmlformats.org/officeDocument/2006/relationships/theme" Target="/ppt/slideMasters/theme/theme1.xml" Id="R6a8d708f3cb44c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baa554a9145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32536002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93931e58b4c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26f1921da4f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5a45687b4b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5f9d39f7242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BKE GRAFISK - BJØRN KEYN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GRAFISK - BJØRN KEYN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BKE GRAFISK - BJØRN KEYN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GRAFISK - BJØRN KEYN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GRAFISK - BJØRN KEYN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GRAFISK - BJØRN KEYN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Hjellumvegen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23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bjoe-ke@frisurf.no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976 237 439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GRAFISK - BJØRN KEYN</a:t>
            </a:r>
          </a:p>
        </p:txBody>
      </p:sp>
    </p:spTree>
  </p:cSld>
  <p:clrMapOvr>
    <a:masterClrMapping xmlns:a="http://schemas.openxmlformats.org/drawingml/2006/main"/>
  </p:clrMapOvr>
</p:sld>
</file>