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1066cb28bf4f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7da01f3b4b4141"/>
  </p:sldMasterIdLst>
  <p:sldIdLst>
    <p:sldId xmlns:r="http://schemas.openxmlformats.org/officeDocument/2006/relationships" id="256" r:id="R6512a67646bc428f"/>
    <p:sldId xmlns:r="http://schemas.openxmlformats.org/officeDocument/2006/relationships" id="257" r:id="R00e102ff0ada4952"/>
    <p:sldId xmlns:r="http://schemas.openxmlformats.org/officeDocument/2006/relationships" id="258" r:id="Reb527351de36424e"/>
    <p:sldId xmlns:r="http://schemas.openxmlformats.org/officeDocument/2006/relationships" id="259" r:id="Rc7a5c5eb8c8545df"/>
    <p:sldId xmlns:r="http://schemas.openxmlformats.org/officeDocument/2006/relationships" id="260" r:id="Rcc93f5e0bb0a4652"/>
    <p:sldId xmlns:r="http://schemas.openxmlformats.org/officeDocument/2006/relationships" id="261" r:id="R08a0221aa79141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7da01f3b4b4141" /><Relationship Type="http://schemas.openxmlformats.org/officeDocument/2006/relationships/slide" Target="/ppt/slides/slide1.xml" Id="R6512a67646bc428f" /><Relationship Type="http://schemas.openxmlformats.org/officeDocument/2006/relationships/slide" Target="/ppt/slides/slide2.xml" Id="R00e102ff0ada4952" /><Relationship Type="http://schemas.openxmlformats.org/officeDocument/2006/relationships/slide" Target="/ppt/slides/slide3.xml" Id="Reb527351de36424e" /><Relationship Type="http://schemas.openxmlformats.org/officeDocument/2006/relationships/slide" Target="/ppt/slides/slide4.xml" Id="Rc7a5c5eb8c8545df" /><Relationship Type="http://schemas.openxmlformats.org/officeDocument/2006/relationships/slide" Target="/ppt/slides/slide5.xml" Id="Rcc93f5e0bb0a4652" /><Relationship Type="http://schemas.openxmlformats.org/officeDocument/2006/relationships/slide" Target="/ppt/slides/slide6.xml" Id="R08a0221aa79141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c51368614849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3b625467e41e1" /><Relationship Type="http://schemas.openxmlformats.org/officeDocument/2006/relationships/theme" Target="/ppt/slideMasters/theme/theme1.xml" Id="R977c5050aaab4c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c3b625467e41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24fecffd648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6b44674f24b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67044e02547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640620d6441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8939a0cac4c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f0e5741594a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DELPHI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DELPHI NORGE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−12 510 409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96 457 567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873 571 838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874 764 651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Storebrand Asset Management AS, 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v1c@storebrand.no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www.delphi.no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976 242 556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