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44043dfba44f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0d42b3dd784a98"/>
  </p:sldMasterIdLst>
  <p:sldIdLst>
    <p:sldId xmlns:r="http://schemas.openxmlformats.org/officeDocument/2006/relationships" id="256" r:id="R0207a79fc8664324"/>
    <p:sldId xmlns:r="http://schemas.openxmlformats.org/officeDocument/2006/relationships" id="257" r:id="Rf1274e4da2ac4056"/>
    <p:sldId xmlns:r="http://schemas.openxmlformats.org/officeDocument/2006/relationships" id="258" r:id="Rc5531a9492114074"/>
    <p:sldId xmlns:r="http://schemas.openxmlformats.org/officeDocument/2006/relationships" id="259" r:id="R1786beafe34b43b5"/>
    <p:sldId xmlns:r="http://schemas.openxmlformats.org/officeDocument/2006/relationships" id="260" r:id="Rcbdf13323da2415b"/>
    <p:sldId xmlns:r="http://schemas.openxmlformats.org/officeDocument/2006/relationships" id="261" r:id="R2cde2ca590744b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0d42b3dd784a98" /><Relationship Type="http://schemas.openxmlformats.org/officeDocument/2006/relationships/slide" Target="/ppt/slides/slide1.xml" Id="R0207a79fc8664324" /><Relationship Type="http://schemas.openxmlformats.org/officeDocument/2006/relationships/slide" Target="/ppt/slides/slide2.xml" Id="Rf1274e4da2ac4056" /><Relationship Type="http://schemas.openxmlformats.org/officeDocument/2006/relationships/slide" Target="/ppt/slides/slide3.xml" Id="Rc5531a9492114074" /><Relationship Type="http://schemas.openxmlformats.org/officeDocument/2006/relationships/slide" Target="/ppt/slides/slide4.xml" Id="R1786beafe34b43b5" /><Relationship Type="http://schemas.openxmlformats.org/officeDocument/2006/relationships/slide" Target="/ppt/slides/slide5.xml" Id="Rcbdf13323da2415b" /><Relationship Type="http://schemas.openxmlformats.org/officeDocument/2006/relationships/slide" Target="/ppt/slides/slide6.xml" Id="R2cde2ca590744b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a5dc4148824a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f4f0528a24e17" /><Relationship Type="http://schemas.openxmlformats.org/officeDocument/2006/relationships/theme" Target="/ppt/slideMasters/theme/theme1.xml" Id="Rbea5fbee8ce243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df4f0528a24e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0b4826dbb4e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8bf126eaa41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07ed3b737446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0c5a8e2a341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a76dda3b1c46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c5849b79046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NAKJEM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NAKJEM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NAKJEM TRANSPORT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NAKJEM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NAKJEM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NAKJEM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VILLY HANSEN NAKJEM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NAKJEM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3274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11 26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976 252 349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NAKJEM TRANSPORT AS</a:t>
            </a:r>
          </a:p>
        </p:txBody>
      </p:sp>
    </p:spTree>
  </p:cSld>
  <p:clrMapOvr>
    <a:masterClrMapping xmlns:a="http://schemas.openxmlformats.org/drawingml/2006/main"/>
  </p:clrMapOvr>
</p:sld>
</file>