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d107530c3844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c9af2c410947e1"/>
  </p:sldMasterIdLst>
  <p:sldIdLst>
    <p:sldId xmlns:r="http://schemas.openxmlformats.org/officeDocument/2006/relationships" id="256" r:id="R6524e1189b2d4abf"/>
    <p:sldId xmlns:r="http://schemas.openxmlformats.org/officeDocument/2006/relationships" id="257" r:id="R4b6b6e01fdc24d9b"/>
    <p:sldId xmlns:r="http://schemas.openxmlformats.org/officeDocument/2006/relationships" id="258" r:id="R3a37ab13d1244561"/>
    <p:sldId xmlns:r="http://schemas.openxmlformats.org/officeDocument/2006/relationships" id="259" r:id="R66ab74acef2e4883"/>
    <p:sldId xmlns:r="http://schemas.openxmlformats.org/officeDocument/2006/relationships" id="260" r:id="R44ffa2fc396d45fd"/>
    <p:sldId xmlns:r="http://schemas.openxmlformats.org/officeDocument/2006/relationships" id="261" r:id="Rbba9e9accbb24e7e"/>
    <p:sldId xmlns:r="http://schemas.openxmlformats.org/officeDocument/2006/relationships" id="262" r:id="R2052f613293e4f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c9af2c410947e1" /><Relationship Type="http://schemas.openxmlformats.org/officeDocument/2006/relationships/slide" Target="/ppt/slides/slide1.xml" Id="R6524e1189b2d4abf" /><Relationship Type="http://schemas.openxmlformats.org/officeDocument/2006/relationships/slide" Target="/ppt/slides/slide2.xml" Id="R4b6b6e01fdc24d9b" /><Relationship Type="http://schemas.openxmlformats.org/officeDocument/2006/relationships/slide" Target="/ppt/slides/slide3.xml" Id="R3a37ab13d1244561" /><Relationship Type="http://schemas.openxmlformats.org/officeDocument/2006/relationships/slide" Target="/ppt/slides/slide4.xml" Id="R66ab74acef2e4883" /><Relationship Type="http://schemas.openxmlformats.org/officeDocument/2006/relationships/slide" Target="/ppt/slides/slide5.xml" Id="R44ffa2fc396d45fd" /><Relationship Type="http://schemas.openxmlformats.org/officeDocument/2006/relationships/slide" Target="/ppt/slides/slide6.xml" Id="Rbba9e9accbb24e7e" /><Relationship Type="http://schemas.openxmlformats.org/officeDocument/2006/relationships/slide" Target="/ppt/slides/slide7.xml" Id="R2052f613293e4f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7200bf986643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da7fcf1964483e" /><Relationship Type="http://schemas.openxmlformats.org/officeDocument/2006/relationships/theme" Target="/ppt/slideMasters/theme/theme1.xml" Id="R30f2f7643d6142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da7fcf196448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6f27ff216b40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130ffd48514e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2cdb14c46c40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1059f0db3145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7cedd6625f491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b7e0daeaf54d4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84bd288a584f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INTEP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INTEP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29 091 137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−4 384 439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−4 655 188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−2 804 400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10 515 611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INTERIØRBELEGG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PÅL SANDBOE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Scharffenbergs vei 95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0694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38 10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976 252 829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INTEP AS</a:t>
            </a:r>
          </a:p>
        </p:txBody>
      </p:sp>
    </p:spTree>
  </p:cSld>
  <p:clrMapOvr>
    <a:masterClrMapping xmlns:a="http://schemas.openxmlformats.org/drawingml/2006/main"/>
  </p:clrMapOvr>
</p:sld>
</file>