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26c224f2524455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0293230b91a4694"/>
  </p:sldMasterIdLst>
  <p:sldIdLst>
    <p:sldId xmlns:r="http://schemas.openxmlformats.org/officeDocument/2006/relationships" id="256" r:id="Reae29adaf5ec42fd"/>
    <p:sldId xmlns:r="http://schemas.openxmlformats.org/officeDocument/2006/relationships" id="257" r:id="R6482a2c7ce824681"/>
    <p:sldId xmlns:r="http://schemas.openxmlformats.org/officeDocument/2006/relationships" id="258" r:id="Rae895efb32fa47c7"/>
    <p:sldId xmlns:r="http://schemas.openxmlformats.org/officeDocument/2006/relationships" id="259" r:id="R43cae67a3bf44719"/>
    <p:sldId xmlns:r="http://schemas.openxmlformats.org/officeDocument/2006/relationships" id="260" r:id="Rb0a749e8cc994649"/>
    <p:sldId xmlns:r="http://schemas.openxmlformats.org/officeDocument/2006/relationships" id="261" r:id="Ra869bd5c226b4d24"/>
    <p:sldId xmlns:r="http://schemas.openxmlformats.org/officeDocument/2006/relationships" id="262" r:id="R593d25c16040407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0293230b91a4694" /><Relationship Type="http://schemas.openxmlformats.org/officeDocument/2006/relationships/slide" Target="/ppt/slides/slide1.xml" Id="Reae29adaf5ec42fd" /><Relationship Type="http://schemas.openxmlformats.org/officeDocument/2006/relationships/slide" Target="/ppt/slides/slide2.xml" Id="R6482a2c7ce824681" /><Relationship Type="http://schemas.openxmlformats.org/officeDocument/2006/relationships/slide" Target="/ppt/slides/slide3.xml" Id="Rae895efb32fa47c7" /><Relationship Type="http://schemas.openxmlformats.org/officeDocument/2006/relationships/slide" Target="/ppt/slides/slide4.xml" Id="R43cae67a3bf44719" /><Relationship Type="http://schemas.openxmlformats.org/officeDocument/2006/relationships/slide" Target="/ppt/slides/slide5.xml" Id="Rb0a749e8cc994649" /><Relationship Type="http://schemas.openxmlformats.org/officeDocument/2006/relationships/slide" Target="/ppt/slides/slide6.xml" Id="Ra869bd5c226b4d24" /><Relationship Type="http://schemas.openxmlformats.org/officeDocument/2006/relationships/slide" Target="/ppt/slides/slide7.xml" Id="R593d25c16040407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433280377b646c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7cbc38c6b547a3" /><Relationship Type="http://schemas.openxmlformats.org/officeDocument/2006/relationships/theme" Target="/ppt/slideMasters/theme/theme1.xml" Id="R58ec5f318388429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87cbc38c6b547a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ee1c71a425418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d180516b7249b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efb84b6a924d4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137a98efcd41e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f8c9b1da3a4b7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10f4e71c55413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864985c4ec4d6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NETCENTRIC SYSTEMS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NETCENTRIC SYSTEMS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NETCENTRIC SYSTEMS AS ble etablert [år] og holder til i Kolbotn.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NETCENTRIC SYSTEMS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NETCENTRIC SYSTEMS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NETCENTRIC SYSTEMS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−34 540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2 607 949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26 234 618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27 739 970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NETCENTRIC SYSTEMS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LIV STEFFERUD SKIBELI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NETCENTRIC SYSTEMS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Liv Stefferud Skibeli, Strandliveien 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1410 Kolbotn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66 99 18 31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976 258 002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NETCENTRIC SYSTEMS AS</a:t>
            </a:r>
          </a:p>
        </p:txBody>
      </p:sp>
    </p:spTree>
  </p:cSld>
  <p:clrMapOvr>
    <a:masterClrMapping xmlns:a="http://schemas.openxmlformats.org/drawingml/2006/main"/>
  </p:clrMapOvr>
</p:sld>
</file>