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a6baf98e4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1276344be48aa"/>
  </p:sldMasterIdLst>
  <p:sldIdLst>
    <p:sldId xmlns:r="http://schemas.openxmlformats.org/officeDocument/2006/relationships" id="256" r:id="R03613de84d6a4c4d"/>
    <p:sldId xmlns:r="http://schemas.openxmlformats.org/officeDocument/2006/relationships" id="257" r:id="R972dbf1a3f3c4068"/>
    <p:sldId xmlns:r="http://schemas.openxmlformats.org/officeDocument/2006/relationships" id="258" r:id="R169c20e5c9f34aa9"/>
    <p:sldId xmlns:r="http://schemas.openxmlformats.org/officeDocument/2006/relationships" id="259" r:id="R22396614652b4e9f"/>
    <p:sldId xmlns:r="http://schemas.openxmlformats.org/officeDocument/2006/relationships" id="260" r:id="R8358fbb62bab41f1"/>
    <p:sldId xmlns:r="http://schemas.openxmlformats.org/officeDocument/2006/relationships" id="261" r:id="R97951058a61448cf"/>
    <p:sldId xmlns:r="http://schemas.openxmlformats.org/officeDocument/2006/relationships" id="262" r:id="R95b785e10427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1276344be48aa" /><Relationship Type="http://schemas.openxmlformats.org/officeDocument/2006/relationships/slide" Target="/ppt/slides/slide1.xml" Id="R03613de84d6a4c4d" /><Relationship Type="http://schemas.openxmlformats.org/officeDocument/2006/relationships/slide" Target="/ppt/slides/slide2.xml" Id="R972dbf1a3f3c4068" /><Relationship Type="http://schemas.openxmlformats.org/officeDocument/2006/relationships/slide" Target="/ppt/slides/slide3.xml" Id="R169c20e5c9f34aa9" /><Relationship Type="http://schemas.openxmlformats.org/officeDocument/2006/relationships/slide" Target="/ppt/slides/slide4.xml" Id="R22396614652b4e9f" /><Relationship Type="http://schemas.openxmlformats.org/officeDocument/2006/relationships/slide" Target="/ppt/slides/slide5.xml" Id="R8358fbb62bab41f1" /><Relationship Type="http://schemas.openxmlformats.org/officeDocument/2006/relationships/slide" Target="/ppt/slides/slide6.xml" Id="R97951058a61448cf" /><Relationship Type="http://schemas.openxmlformats.org/officeDocument/2006/relationships/slide" Target="/ppt/slides/slide7.xml" Id="R95b785e10427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456410c57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121cc75c41e3" /><Relationship Type="http://schemas.openxmlformats.org/officeDocument/2006/relationships/theme" Target="/ppt/slideMasters/theme/theme1.xml" Id="R6192d433539d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a121cc75c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8aa85667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7e40a4ce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4150a1c87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660f9f57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1afc9941a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2e8f3aa6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89c8bc251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PØLSEVIKA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PØLSEVIKA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11 116 801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Bergmovegen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60 09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larspose@online.no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976 258 010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PØLSEVIKA AS</a:t>
            </a:r>
          </a:p>
        </p:txBody>
      </p:sp>
    </p:spTree>
  </p:cSld>
  <p:clrMapOvr>
    <a:masterClrMapping xmlns:a="http://schemas.openxmlformats.org/drawingml/2006/main"/>
  </p:clrMapOvr>
</p:sld>
</file>