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366df61cf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f526484f94b72"/>
  </p:sldMasterIdLst>
  <p:sldIdLst>
    <p:sldId xmlns:r="http://schemas.openxmlformats.org/officeDocument/2006/relationships" id="256" r:id="R06d6ff0cd10e4517"/>
    <p:sldId xmlns:r="http://schemas.openxmlformats.org/officeDocument/2006/relationships" id="257" r:id="R4243bc6d689143cf"/>
    <p:sldId xmlns:r="http://schemas.openxmlformats.org/officeDocument/2006/relationships" id="258" r:id="R776ca48adeaa4ad2"/>
    <p:sldId xmlns:r="http://schemas.openxmlformats.org/officeDocument/2006/relationships" id="259" r:id="Rb71568de25ce45d5"/>
    <p:sldId xmlns:r="http://schemas.openxmlformats.org/officeDocument/2006/relationships" id="260" r:id="R3ed71926a1aa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f526484f94b72" /><Relationship Type="http://schemas.openxmlformats.org/officeDocument/2006/relationships/slide" Target="/ppt/slides/slide1.xml" Id="R06d6ff0cd10e4517" /><Relationship Type="http://schemas.openxmlformats.org/officeDocument/2006/relationships/slide" Target="/ppt/slides/slide2.xml" Id="R4243bc6d689143cf" /><Relationship Type="http://schemas.openxmlformats.org/officeDocument/2006/relationships/slide" Target="/ppt/slides/slide3.xml" Id="R776ca48adeaa4ad2" /><Relationship Type="http://schemas.openxmlformats.org/officeDocument/2006/relationships/slide" Target="/ppt/slides/slide4.xml" Id="Rb71568de25ce45d5" /><Relationship Type="http://schemas.openxmlformats.org/officeDocument/2006/relationships/slide" Target="/ppt/slides/slide5.xml" Id="R3ed71926a1aa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525ada384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07fd644704884" /><Relationship Type="http://schemas.openxmlformats.org/officeDocument/2006/relationships/theme" Target="/ppt/slideMasters/theme/theme1.xml" Id="R7d4e0ff7045e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07fd64470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67d4c282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2b7be90db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34e6fe51d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8a65fd68f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909f01bd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MALERFIRMA GISLE LUNDØ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GISLE LUNDØ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MALERFIRMA GISLE LUNDØ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GISLE LUNDØ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GISLE LUNDØ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GISLE LUNDØ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976 258 347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MALERFIRMA GISLE LUNDØ AS</a:t>
            </a:r>
          </a:p>
        </p:txBody>
      </p:sp>
    </p:spTree>
  </p:cSld>
  <p:clrMapOvr>
    <a:masterClrMapping xmlns:a="http://schemas.openxmlformats.org/drawingml/2006/main"/>
  </p:clrMapOvr>
</p:sld>
</file>