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74c2ebabd42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dccf1b4ee4c4a"/>
  </p:sldMasterIdLst>
  <p:sldIdLst>
    <p:sldId xmlns:r="http://schemas.openxmlformats.org/officeDocument/2006/relationships" id="256" r:id="R0784a7f1310b4564"/>
    <p:sldId xmlns:r="http://schemas.openxmlformats.org/officeDocument/2006/relationships" id="257" r:id="R43609fd781a2483e"/>
    <p:sldId xmlns:r="http://schemas.openxmlformats.org/officeDocument/2006/relationships" id="258" r:id="Ra91f4938b38f4b89"/>
    <p:sldId xmlns:r="http://schemas.openxmlformats.org/officeDocument/2006/relationships" id="259" r:id="R3b50525efbb746db"/>
    <p:sldId xmlns:r="http://schemas.openxmlformats.org/officeDocument/2006/relationships" id="260" r:id="R45c5fb44f1684e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dccf1b4ee4c4a" /><Relationship Type="http://schemas.openxmlformats.org/officeDocument/2006/relationships/slide" Target="/ppt/slides/slide1.xml" Id="R0784a7f1310b4564" /><Relationship Type="http://schemas.openxmlformats.org/officeDocument/2006/relationships/slide" Target="/ppt/slides/slide2.xml" Id="R43609fd781a2483e" /><Relationship Type="http://schemas.openxmlformats.org/officeDocument/2006/relationships/slide" Target="/ppt/slides/slide3.xml" Id="Ra91f4938b38f4b89" /><Relationship Type="http://schemas.openxmlformats.org/officeDocument/2006/relationships/slide" Target="/ppt/slides/slide4.xml" Id="R3b50525efbb746db" /><Relationship Type="http://schemas.openxmlformats.org/officeDocument/2006/relationships/slide" Target="/ppt/slides/slide5.xml" Id="R45c5fb44f1684e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6786bd4074e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095f17894401e" /><Relationship Type="http://schemas.openxmlformats.org/officeDocument/2006/relationships/theme" Target="/ppt/slideMasters/theme/theme1.xml" Id="Rc6317bb57f3c40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095f17894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f2636e87d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66ccbdb3e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660c68cc3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c5e288c8a4b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a03c42c49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SLIDRE HUSFLIDSLAG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SLIDRE HUSFLIDSLAG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SLIDRE HUSFLIDSLAG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SLIDRE HUSFLIDSLAG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SLIDRE HUSFLIDSLAG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SLIDRE HUSFLIDSLAG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Johanne Fjøsne, Øynevegen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34 32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gerdreidun@gmail.com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976 264 673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SLIDRE HUSFLIDSLAG</a:t>
            </a:r>
          </a:p>
        </p:txBody>
      </p:sp>
    </p:spTree>
  </p:cSld>
  <p:clrMapOvr>
    <a:masterClrMapping xmlns:a="http://schemas.openxmlformats.org/drawingml/2006/main"/>
  </p:clrMapOvr>
</p:sld>
</file>