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ec4ca4daf45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3eb89b2134652"/>
  </p:sldMasterIdLst>
  <p:sldIdLst>
    <p:sldId xmlns:r="http://schemas.openxmlformats.org/officeDocument/2006/relationships" id="256" r:id="R6b70ccf9dc944a61"/>
    <p:sldId xmlns:r="http://schemas.openxmlformats.org/officeDocument/2006/relationships" id="257" r:id="Rccebde5d92d44c26"/>
    <p:sldId xmlns:r="http://schemas.openxmlformats.org/officeDocument/2006/relationships" id="258" r:id="Rc4bcf726b1f942e6"/>
    <p:sldId xmlns:r="http://schemas.openxmlformats.org/officeDocument/2006/relationships" id="259" r:id="R554be1d3877a4624"/>
    <p:sldId xmlns:r="http://schemas.openxmlformats.org/officeDocument/2006/relationships" id="260" r:id="R61c8e604633546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3eb89b2134652" /><Relationship Type="http://schemas.openxmlformats.org/officeDocument/2006/relationships/slide" Target="/ppt/slides/slide1.xml" Id="R6b70ccf9dc944a61" /><Relationship Type="http://schemas.openxmlformats.org/officeDocument/2006/relationships/slide" Target="/ppt/slides/slide2.xml" Id="Rccebde5d92d44c26" /><Relationship Type="http://schemas.openxmlformats.org/officeDocument/2006/relationships/slide" Target="/ppt/slides/slide3.xml" Id="Rc4bcf726b1f942e6" /><Relationship Type="http://schemas.openxmlformats.org/officeDocument/2006/relationships/slide" Target="/ppt/slides/slide4.xml" Id="R554be1d3877a4624" /><Relationship Type="http://schemas.openxmlformats.org/officeDocument/2006/relationships/slide" Target="/ppt/slides/slide5.xml" Id="R61c8e604633546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b7daf88c546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a3a439af46b5" /><Relationship Type="http://schemas.openxmlformats.org/officeDocument/2006/relationships/theme" Target="/ppt/slideMasters/theme/theme1.xml" Id="Rece286c57071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88a3a439af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3de7b14d1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efb7d4b6d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0f9cda72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84691a40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93e4c6e6d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PARTREDERIET SOFIE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SOFIE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PARTREDERIET SOFIE DA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SOFIE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SOFIE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SOFIE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Zindelsens 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81 48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976 280 385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SOFIE DA</a:t>
            </a:r>
          </a:p>
        </p:txBody>
      </p:sp>
    </p:spTree>
  </p:cSld>
  <p:clrMapOvr>
    <a:masterClrMapping xmlns:a="http://schemas.openxmlformats.org/drawingml/2006/main"/>
  </p:clrMapOvr>
</p:sld>
</file>