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8603514c4d4a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6f2a8c83b2474d"/>
  </p:sldMasterIdLst>
  <p:sldIdLst>
    <p:sldId xmlns:r="http://schemas.openxmlformats.org/officeDocument/2006/relationships" id="256" r:id="Rc9a7780d9c9d4d1e"/>
    <p:sldId xmlns:r="http://schemas.openxmlformats.org/officeDocument/2006/relationships" id="257" r:id="Re68c78b2f1d14adb"/>
    <p:sldId xmlns:r="http://schemas.openxmlformats.org/officeDocument/2006/relationships" id="258" r:id="R3c7c330c95924bde"/>
    <p:sldId xmlns:r="http://schemas.openxmlformats.org/officeDocument/2006/relationships" id="259" r:id="Rcf197934d0864050"/>
    <p:sldId xmlns:r="http://schemas.openxmlformats.org/officeDocument/2006/relationships" id="260" r:id="R56bc3abbd35844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6f2a8c83b2474d" /><Relationship Type="http://schemas.openxmlformats.org/officeDocument/2006/relationships/slide" Target="/ppt/slides/slide1.xml" Id="Rc9a7780d9c9d4d1e" /><Relationship Type="http://schemas.openxmlformats.org/officeDocument/2006/relationships/slide" Target="/ppt/slides/slide2.xml" Id="Re68c78b2f1d14adb" /><Relationship Type="http://schemas.openxmlformats.org/officeDocument/2006/relationships/slide" Target="/ppt/slides/slide3.xml" Id="R3c7c330c95924bde" /><Relationship Type="http://schemas.openxmlformats.org/officeDocument/2006/relationships/slide" Target="/ppt/slides/slide4.xml" Id="Rcf197934d0864050" /><Relationship Type="http://schemas.openxmlformats.org/officeDocument/2006/relationships/slide" Target="/ppt/slides/slide5.xml" Id="R56bc3abbd35844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402d38256d41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fb901ff43452d" /><Relationship Type="http://schemas.openxmlformats.org/officeDocument/2006/relationships/theme" Target="/ppt/slideMasters/theme/theme1.xml" Id="Rc9449b01eb1949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ffb901ff4345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5fef812a344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8810703ff4c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6cd46e74647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6cb45f3464d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fd0db0f8d4a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HARDANGER ROCK COMPANY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ROCK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 ROCK COMPANY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ROCK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ROCK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ROCK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ROCK COMPANY AS</a:t>
            </a:r>
          </a:p>
        </p:txBody>
      </p:sp>
    </p:spTree>
  </p:cSld>
  <p:clrMapOvr>
    <a:masterClrMapping xmlns:a="http://schemas.openxmlformats.org/drawingml/2006/main"/>
  </p:clrMapOvr>
</p:sld>
</file>