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8bce30cb074a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baa248547541cc"/>
  </p:sldMasterIdLst>
  <p:sldIdLst>
    <p:sldId xmlns:r="http://schemas.openxmlformats.org/officeDocument/2006/relationships" id="256" r:id="Ree318da2dfa646cc"/>
    <p:sldId xmlns:r="http://schemas.openxmlformats.org/officeDocument/2006/relationships" id="257" r:id="R6855f205bed34681"/>
    <p:sldId xmlns:r="http://schemas.openxmlformats.org/officeDocument/2006/relationships" id="258" r:id="Ree359d37d7774214"/>
    <p:sldId xmlns:r="http://schemas.openxmlformats.org/officeDocument/2006/relationships" id="259" r:id="Rb7873b242b564a6b"/>
    <p:sldId xmlns:r="http://schemas.openxmlformats.org/officeDocument/2006/relationships" id="260" r:id="Re0908edf8d76400f"/>
    <p:sldId xmlns:r="http://schemas.openxmlformats.org/officeDocument/2006/relationships" id="261" r:id="R6fef825457f94e19"/>
    <p:sldId xmlns:r="http://schemas.openxmlformats.org/officeDocument/2006/relationships" id="262" r:id="Rf7340e99584945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baa248547541cc" /><Relationship Type="http://schemas.openxmlformats.org/officeDocument/2006/relationships/slide" Target="/ppt/slides/slide1.xml" Id="Ree318da2dfa646cc" /><Relationship Type="http://schemas.openxmlformats.org/officeDocument/2006/relationships/slide" Target="/ppt/slides/slide2.xml" Id="R6855f205bed34681" /><Relationship Type="http://schemas.openxmlformats.org/officeDocument/2006/relationships/slide" Target="/ppt/slides/slide3.xml" Id="Ree359d37d7774214" /><Relationship Type="http://schemas.openxmlformats.org/officeDocument/2006/relationships/slide" Target="/ppt/slides/slide4.xml" Id="Rb7873b242b564a6b" /><Relationship Type="http://schemas.openxmlformats.org/officeDocument/2006/relationships/slide" Target="/ppt/slides/slide5.xml" Id="Re0908edf8d76400f" /><Relationship Type="http://schemas.openxmlformats.org/officeDocument/2006/relationships/slide" Target="/ppt/slides/slide6.xml" Id="R6fef825457f94e19" /><Relationship Type="http://schemas.openxmlformats.org/officeDocument/2006/relationships/slide" Target="/ppt/slides/slide7.xml" Id="Rf7340e99584945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06de747c4d46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5029fcd8974fd9" /><Relationship Type="http://schemas.openxmlformats.org/officeDocument/2006/relationships/theme" Target="/ppt/slideMasters/theme/theme1.xml" Id="R914b96d105a143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5029fcd8974f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4ed0bee034b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32359a3d24b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a2782a2c04a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aa2d5eb5e43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0ab58df7f46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2ef97e89c45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846aa50fc4c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TØNSBERG HELSE OG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TØNSBERG HELSE OG FORVALTNING AS ble etablert [år] og holder til i Nøtterøy.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11 767 426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10 673 287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10 564 333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91 626 658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95 080 407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LILLIAN ALICE SMITH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Smidsrødveien 73C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3120 Nøtterøy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976 282 256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HELSE OG FORVALTNING AS</a:t>
            </a:r>
          </a:p>
        </p:txBody>
      </p:sp>
    </p:spTree>
  </p:cSld>
  <p:clrMapOvr>
    <a:masterClrMapping xmlns:a="http://schemas.openxmlformats.org/drawingml/2006/main"/>
  </p:clrMapOvr>
</p:sld>
</file>