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4c11c7f9ef44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b76f02892e4459"/>
  </p:sldMasterIdLst>
  <p:sldIdLst>
    <p:sldId xmlns:r="http://schemas.openxmlformats.org/officeDocument/2006/relationships" id="256" r:id="R60ec6ef2ceca4f61"/>
    <p:sldId xmlns:r="http://schemas.openxmlformats.org/officeDocument/2006/relationships" id="257" r:id="R7dd10dc416a94609"/>
    <p:sldId xmlns:r="http://schemas.openxmlformats.org/officeDocument/2006/relationships" id="258" r:id="Rafadbbfb441e42f3"/>
    <p:sldId xmlns:r="http://schemas.openxmlformats.org/officeDocument/2006/relationships" id="259" r:id="R03fc204c90024533"/>
    <p:sldId xmlns:r="http://schemas.openxmlformats.org/officeDocument/2006/relationships" id="260" r:id="R8b85782741c54cb7"/>
    <p:sldId xmlns:r="http://schemas.openxmlformats.org/officeDocument/2006/relationships" id="261" r:id="R27bf74e512724321"/>
    <p:sldId xmlns:r="http://schemas.openxmlformats.org/officeDocument/2006/relationships" id="262" r:id="Re1adbb7d883644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b76f02892e4459" /><Relationship Type="http://schemas.openxmlformats.org/officeDocument/2006/relationships/slide" Target="/ppt/slides/slide1.xml" Id="R60ec6ef2ceca4f61" /><Relationship Type="http://schemas.openxmlformats.org/officeDocument/2006/relationships/slide" Target="/ppt/slides/slide2.xml" Id="R7dd10dc416a94609" /><Relationship Type="http://schemas.openxmlformats.org/officeDocument/2006/relationships/slide" Target="/ppt/slides/slide3.xml" Id="Rafadbbfb441e42f3" /><Relationship Type="http://schemas.openxmlformats.org/officeDocument/2006/relationships/slide" Target="/ppt/slides/slide4.xml" Id="R03fc204c90024533" /><Relationship Type="http://schemas.openxmlformats.org/officeDocument/2006/relationships/slide" Target="/ppt/slides/slide5.xml" Id="R8b85782741c54cb7" /><Relationship Type="http://schemas.openxmlformats.org/officeDocument/2006/relationships/slide" Target="/ppt/slides/slide6.xml" Id="R27bf74e512724321" /><Relationship Type="http://schemas.openxmlformats.org/officeDocument/2006/relationships/slide" Target="/ppt/slides/slide7.xml" Id="Re1adbb7d883644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2c67814e8b42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53548a505f4856" /><Relationship Type="http://schemas.openxmlformats.org/officeDocument/2006/relationships/theme" Target="/ppt/slideMasters/theme/theme1.xml" Id="R94ece40153494a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53548a505f48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65d5cce5d343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18ff5386a4c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e774d5b49843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b745d441584b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01b55bc0a4c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4f65a2af4c423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2b35fdaedf48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NG KIOSKDRIFT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KIOSKDRIFT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NG KIOSKDRIFT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KIOSKDRIFT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KIOSKDRIFT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KIOSKDRIFT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18 134 091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1 676 419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1 788 345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16 223 684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18 533 781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KIOSKDRIFT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NORGESGRUPPEN SERVICEHANDEL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KIOSKDRIFT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Karenslyst allé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11 31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976 285 913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KIOSKDRIFT AS</a:t>
            </a:r>
          </a:p>
        </p:txBody>
      </p:sp>
    </p:spTree>
  </p:cSld>
  <p:clrMapOvr>
    <a:masterClrMapping xmlns:a="http://schemas.openxmlformats.org/drawingml/2006/main"/>
  </p:clrMapOvr>
</p:sld>
</file>