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e55df0da6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179b71ec64294"/>
  </p:sldMasterIdLst>
  <p:sldIdLst>
    <p:sldId xmlns:r="http://schemas.openxmlformats.org/officeDocument/2006/relationships" id="256" r:id="R1c3344931d5242c7"/>
    <p:sldId xmlns:r="http://schemas.openxmlformats.org/officeDocument/2006/relationships" id="257" r:id="R8c8f0e7d2ad74707"/>
    <p:sldId xmlns:r="http://schemas.openxmlformats.org/officeDocument/2006/relationships" id="258" r:id="R70c0ce8dfb974f7d"/>
    <p:sldId xmlns:r="http://schemas.openxmlformats.org/officeDocument/2006/relationships" id="259" r:id="R3f631283762c4134"/>
    <p:sldId xmlns:r="http://schemas.openxmlformats.org/officeDocument/2006/relationships" id="260" r:id="Ra299715eb58f4472"/>
    <p:sldId xmlns:r="http://schemas.openxmlformats.org/officeDocument/2006/relationships" id="261" r:id="R81450d7c027a4ee8"/>
    <p:sldId xmlns:r="http://schemas.openxmlformats.org/officeDocument/2006/relationships" id="262" r:id="Re3b1226382be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179b71ec64294" /><Relationship Type="http://schemas.openxmlformats.org/officeDocument/2006/relationships/slide" Target="/ppt/slides/slide1.xml" Id="R1c3344931d5242c7" /><Relationship Type="http://schemas.openxmlformats.org/officeDocument/2006/relationships/slide" Target="/ppt/slides/slide2.xml" Id="R8c8f0e7d2ad74707" /><Relationship Type="http://schemas.openxmlformats.org/officeDocument/2006/relationships/slide" Target="/ppt/slides/slide3.xml" Id="R70c0ce8dfb974f7d" /><Relationship Type="http://schemas.openxmlformats.org/officeDocument/2006/relationships/slide" Target="/ppt/slides/slide4.xml" Id="R3f631283762c4134" /><Relationship Type="http://schemas.openxmlformats.org/officeDocument/2006/relationships/slide" Target="/ppt/slides/slide5.xml" Id="Ra299715eb58f4472" /><Relationship Type="http://schemas.openxmlformats.org/officeDocument/2006/relationships/slide" Target="/ppt/slides/slide6.xml" Id="R81450d7c027a4ee8" /><Relationship Type="http://schemas.openxmlformats.org/officeDocument/2006/relationships/slide" Target="/ppt/slides/slide7.xml" Id="Re3b1226382be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ea545a860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3e24ef2724e59" /><Relationship Type="http://schemas.openxmlformats.org/officeDocument/2006/relationships/theme" Target="/ppt/slideMasters/theme/theme1.xml" Id="Rce23a970e789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3e24ef272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906d76e40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c5a7f3026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18b71266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e46bd260a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fb8afe48c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993a48ce6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4d1f26a7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MURERFIRMA BREITVE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MURERFIRMA BREITVE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15 324 224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1 187 598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SATAGO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Raglamyr, Longhammarvegen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976 301 935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BREITVE AS</a:t>
            </a:r>
          </a:p>
        </p:txBody>
      </p:sp>
    </p:spTree>
  </p:cSld>
  <p:clrMapOvr>
    <a:masterClrMapping xmlns:a="http://schemas.openxmlformats.org/drawingml/2006/main"/>
  </p:clrMapOvr>
</p:sld>
</file>