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303f892e09443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d4e815dbd4410e"/>
  </p:sldMasterIdLst>
  <p:sldIdLst>
    <p:sldId xmlns:r="http://schemas.openxmlformats.org/officeDocument/2006/relationships" id="256" r:id="R74aa0a583a3d46aa"/>
    <p:sldId xmlns:r="http://schemas.openxmlformats.org/officeDocument/2006/relationships" id="257" r:id="R2f5203657a4a4a47"/>
    <p:sldId xmlns:r="http://schemas.openxmlformats.org/officeDocument/2006/relationships" id="258" r:id="R8e811ba2e4b24768"/>
    <p:sldId xmlns:r="http://schemas.openxmlformats.org/officeDocument/2006/relationships" id="259" r:id="R3c6112c8e61b4391"/>
    <p:sldId xmlns:r="http://schemas.openxmlformats.org/officeDocument/2006/relationships" id="260" r:id="R3914d241717b452b"/>
    <p:sldId xmlns:r="http://schemas.openxmlformats.org/officeDocument/2006/relationships" id="261" r:id="R88b2289f43a84e0a"/>
    <p:sldId xmlns:r="http://schemas.openxmlformats.org/officeDocument/2006/relationships" id="262" r:id="R7fb36542803c45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d4e815dbd4410e" /><Relationship Type="http://schemas.openxmlformats.org/officeDocument/2006/relationships/slide" Target="/ppt/slides/slide1.xml" Id="R74aa0a583a3d46aa" /><Relationship Type="http://schemas.openxmlformats.org/officeDocument/2006/relationships/slide" Target="/ppt/slides/slide2.xml" Id="R2f5203657a4a4a47" /><Relationship Type="http://schemas.openxmlformats.org/officeDocument/2006/relationships/slide" Target="/ppt/slides/slide3.xml" Id="R8e811ba2e4b24768" /><Relationship Type="http://schemas.openxmlformats.org/officeDocument/2006/relationships/slide" Target="/ppt/slides/slide4.xml" Id="R3c6112c8e61b4391" /><Relationship Type="http://schemas.openxmlformats.org/officeDocument/2006/relationships/slide" Target="/ppt/slides/slide5.xml" Id="R3914d241717b452b" /><Relationship Type="http://schemas.openxmlformats.org/officeDocument/2006/relationships/slide" Target="/ppt/slides/slide6.xml" Id="R88b2289f43a84e0a" /><Relationship Type="http://schemas.openxmlformats.org/officeDocument/2006/relationships/slide" Target="/ppt/slides/slide7.xml" Id="R7fb36542803c45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0e3882103e41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1752af1794cbd" /><Relationship Type="http://schemas.openxmlformats.org/officeDocument/2006/relationships/theme" Target="/ppt/slideMasters/theme/theme1.xml" Id="Rd868a78e8db746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c1752af1794c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8c7bbcd224a4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fa9eebbc84d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660d450cb4b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064b9be08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92fdc41c845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b2e3fb33d4f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72004520ba43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MYHRE 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MYHRE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MYHRE SPORT AS ble etablert [år] og holder til i Krokstadelva.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MYHRE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MYHRE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MYHRE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32 587 283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950 536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883 623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13 122 535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20 224 785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MYHRE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THOMAS BERGH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STUVESETH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HØIÅS  –  29,9 %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VIDAR LARSEN  –  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SMEBY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MYHRE SPORT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MYHRE 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J Horgensvei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87 68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post@bmyhre.no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976 305 612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MYHRE SPORT AS</a:t>
            </a:r>
          </a:p>
        </p:txBody>
      </p:sp>
    </p:spTree>
  </p:cSld>
  <p:clrMapOvr>
    <a:masterClrMapping xmlns:a="http://schemas.openxmlformats.org/drawingml/2006/main"/>
  </p:clrMapOvr>
</p:sld>
</file>