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27de9b79941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a648e43954598"/>
  </p:sldMasterIdLst>
  <p:sldIdLst>
    <p:sldId xmlns:r="http://schemas.openxmlformats.org/officeDocument/2006/relationships" id="256" r:id="R0444c98a6dae41dc"/>
    <p:sldId xmlns:r="http://schemas.openxmlformats.org/officeDocument/2006/relationships" id="257" r:id="R59d17212e5214f25"/>
    <p:sldId xmlns:r="http://schemas.openxmlformats.org/officeDocument/2006/relationships" id="258" r:id="Rca159e1d22c24e75"/>
    <p:sldId xmlns:r="http://schemas.openxmlformats.org/officeDocument/2006/relationships" id="259" r:id="R370762b15d8b474a"/>
    <p:sldId xmlns:r="http://schemas.openxmlformats.org/officeDocument/2006/relationships" id="260" r:id="R1ff168a8fe9244ea"/>
    <p:sldId xmlns:r="http://schemas.openxmlformats.org/officeDocument/2006/relationships" id="261" r:id="R7bb7742b7ab9435d"/>
    <p:sldId xmlns:r="http://schemas.openxmlformats.org/officeDocument/2006/relationships" id="262" r:id="R5c9400ee653746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a648e43954598" /><Relationship Type="http://schemas.openxmlformats.org/officeDocument/2006/relationships/slide" Target="/ppt/slides/slide1.xml" Id="R0444c98a6dae41dc" /><Relationship Type="http://schemas.openxmlformats.org/officeDocument/2006/relationships/slide" Target="/ppt/slides/slide2.xml" Id="R59d17212e5214f25" /><Relationship Type="http://schemas.openxmlformats.org/officeDocument/2006/relationships/slide" Target="/ppt/slides/slide3.xml" Id="Rca159e1d22c24e75" /><Relationship Type="http://schemas.openxmlformats.org/officeDocument/2006/relationships/slide" Target="/ppt/slides/slide4.xml" Id="R370762b15d8b474a" /><Relationship Type="http://schemas.openxmlformats.org/officeDocument/2006/relationships/slide" Target="/ppt/slides/slide5.xml" Id="R1ff168a8fe9244ea" /><Relationship Type="http://schemas.openxmlformats.org/officeDocument/2006/relationships/slide" Target="/ppt/slides/slide6.xml" Id="R7bb7742b7ab9435d" /><Relationship Type="http://schemas.openxmlformats.org/officeDocument/2006/relationships/slide" Target="/ppt/slides/slide7.xml" Id="R5c9400ee653746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916e356d244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e9cb93d6c48ad" /><Relationship Type="http://schemas.openxmlformats.org/officeDocument/2006/relationships/theme" Target="/ppt/slideMasters/theme/theme1.xml" Id="R356343bfbd2941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3e9cb93d6c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4aca52cef41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cee3ecbb240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aa002f7374d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1c32e317f641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25e37b9a142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6e2582a1a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c2d25392542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13 393 080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154 239 094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177 068 093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Lindeberg næringsvei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1067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90 92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oyvind@bns.no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976 310 780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BNS HOLDING AS</a:t>
            </a:r>
          </a:p>
        </p:txBody>
      </p:sp>
    </p:spTree>
  </p:cSld>
  <p:clrMapOvr>
    <a:masterClrMapping xmlns:a="http://schemas.openxmlformats.org/drawingml/2006/main"/>
  </p:clrMapOvr>
</p:sld>
</file>