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f8c6aa7b704d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4cf62d50b84e95"/>
  </p:sldMasterIdLst>
  <p:sldIdLst>
    <p:sldId xmlns:r="http://schemas.openxmlformats.org/officeDocument/2006/relationships" id="256" r:id="Rdf37a30a9d7f472c"/>
    <p:sldId xmlns:r="http://schemas.openxmlformats.org/officeDocument/2006/relationships" id="257" r:id="Rdfa0661cc0c7438c"/>
    <p:sldId xmlns:r="http://schemas.openxmlformats.org/officeDocument/2006/relationships" id="258" r:id="R117b1d0d42674f00"/>
    <p:sldId xmlns:r="http://schemas.openxmlformats.org/officeDocument/2006/relationships" id="259" r:id="Rb20375828b194648"/>
    <p:sldId xmlns:r="http://schemas.openxmlformats.org/officeDocument/2006/relationships" id="260" r:id="R74dcdeddd6ba4c70"/>
    <p:sldId xmlns:r="http://schemas.openxmlformats.org/officeDocument/2006/relationships" id="261" r:id="R1fb21bdfdec949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cf62d50b84e95" /><Relationship Type="http://schemas.openxmlformats.org/officeDocument/2006/relationships/slide" Target="/ppt/slides/slide1.xml" Id="Rdf37a30a9d7f472c" /><Relationship Type="http://schemas.openxmlformats.org/officeDocument/2006/relationships/slide" Target="/ppt/slides/slide2.xml" Id="Rdfa0661cc0c7438c" /><Relationship Type="http://schemas.openxmlformats.org/officeDocument/2006/relationships/slide" Target="/ppt/slides/slide3.xml" Id="R117b1d0d42674f00" /><Relationship Type="http://schemas.openxmlformats.org/officeDocument/2006/relationships/slide" Target="/ppt/slides/slide4.xml" Id="Rb20375828b194648" /><Relationship Type="http://schemas.openxmlformats.org/officeDocument/2006/relationships/slide" Target="/ppt/slides/slide5.xml" Id="R74dcdeddd6ba4c70" /><Relationship Type="http://schemas.openxmlformats.org/officeDocument/2006/relationships/slide" Target="/ppt/slides/slide6.xml" Id="R1fb21bdfdec949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49638ae2d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f91e09a12482b" /><Relationship Type="http://schemas.openxmlformats.org/officeDocument/2006/relationships/theme" Target="/ppt/slideMasters/theme/theme1.xml" Id="R7aa1ad0fb21641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af91e09a1248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8411bff6045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1fc980d704d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bae147c784b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3d633c36248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ac13dfa8b44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87664034040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VERKSTEDVEIEN 23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976 320 972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23 AS</a:t>
            </a:r>
          </a:p>
        </p:txBody>
      </p:sp>
    </p:spTree>
  </p:cSld>
  <p:clrMapOvr>
    <a:masterClrMapping xmlns:a="http://schemas.openxmlformats.org/drawingml/2006/main"/>
  </p:clrMapOvr>
</p:sld>
</file>