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1f99e2275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4605f7530a468e"/>
  </p:sldMasterIdLst>
  <p:sldIdLst>
    <p:sldId xmlns:r="http://schemas.openxmlformats.org/officeDocument/2006/relationships" id="256" r:id="R8e8e24e78ae74bf9"/>
    <p:sldId xmlns:r="http://schemas.openxmlformats.org/officeDocument/2006/relationships" id="257" r:id="R682530ac74a74582"/>
    <p:sldId xmlns:r="http://schemas.openxmlformats.org/officeDocument/2006/relationships" id="258" r:id="R91e685824aaf4d94"/>
    <p:sldId xmlns:r="http://schemas.openxmlformats.org/officeDocument/2006/relationships" id="259" r:id="Rab05d1ceac804132"/>
    <p:sldId xmlns:r="http://schemas.openxmlformats.org/officeDocument/2006/relationships" id="260" r:id="R98ae63ffa83c4bda"/>
    <p:sldId xmlns:r="http://schemas.openxmlformats.org/officeDocument/2006/relationships" id="261" r:id="R578569496b6b4b6e"/>
    <p:sldId xmlns:r="http://schemas.openxmlformats.org/officeDocument/2006/relationships" id="262" r:id="Rc736aea1fc1b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605f7530a468e" /><Relationship Type="http://schemas.openxmlformats.org/officeDocument/2006/relationships/slide" Target="/ppt/slides/slide1.xml" Id="R8e8e24e78ae74bf9" /><Relationship Type="http://schemas.openxmlformats.org/officeDocument/2006/relationships/slide" Target="/ppt/slides/slide2.xml" Id="R682530ac74a74582" /><Relationship Type="http://schemas.openxmlformats.org/officeDocument/2006/relationships/slide" Target="/ppt/slides/slide3.xml" Id="R91e685824aaf4d94" /><Relationship Type="http://schemas.openxmlformats.org/officeDocument/2006/relationships/slide" Target="/ppt/slides/slide4.xml" Id="Rab05d1ceac804132" /><Relationship Type="http://schemas.openxmlformats.org/officeDocument/2006/relationships/slide" Target="/ppt/slides/slide5.xml" Id="R98ae63ffa83c4bda" /><Relationship Type="http://schemas.openxmlformats.org/officeDocument/2006/relationships/slide" Target="/ppt/slides/slide6.xml" Id="R578569496b6b4b6e" /><Relationship Type="http://schemas.openxmlformats.org/officeDocument/2006/relationships/slide" Target="/ppt/slides/slide7.xml" Id="Rc736aea1fc1b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11cd798ea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a9f46ba1f47cb" /><Relationship Type="http://schemas.openxmlformats.org/officeDocument/2006/relationships/theme" Target="/ppt/slideMasters/theme/theme1.xml" Id="R5eac0e393879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a9f46ba1f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7b3ab5544d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5a0424e7e48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fea4b364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4b574d650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0b0836dc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6c373d24743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403e57dd6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ALPINPARKEN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ALPINPARKEN UTVIKLING AS ble etablert [år] og holder til i Uvdal.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−302 248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UVDAL TRELAST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UVDAL UTVIKLING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Uvdal Snekkerverksted AS, Uvdalsvegen 712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3632 Uvdal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30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thomasmoerch@gmail.com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976 321 006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ALPINPARKEN UTVIKLING AS</a:t>
            </a:r>
          </a:p>
        </p:txBody>
      </p:sp>
    </p:spTree>
  </p:cSld>
  <p:clrMapOvr>
    <a:masterClrMapping xmlns:a="http://schemas.openxmlformats.org/drawingml/2006/main"/>
  </p:clrMapOvr>
</p:sld>
</file>