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9a8a2b42b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a616e724ee464f"/>
  </p:sldMasterIdLst>
  <p:sldIdLst>
    <p:sldId xmlns:r="http://schemas.openxmlformats.org/officeDocument/2006/relationships" id="256" r:id="R9ee064f52da340d8"/>
    <p:sldId xmlns:r="http://schemas.openxmlformats.org/officeDocument/2006/relationships" id="257" r:id="R6247bf2ea0754538"/>
    <p:sldId xmlns:r="http://schemas.openxmlformats.org/officeDocument/2006/relationships" id="258" r:id="R89fba09350124243"/>
    <p:sldId xmlns:r="http://schemas.openxmlformats.org/officeDocument/2006/relationships" id="259" r:id="Re4c3ff53581c4638"/>
    <p:sldId xmlns:r="http://schemas.openxmlformats.org/officeDocument/2006/relationships" id="260" r:id="Rf053d84ef211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616e724ee464f" /><Relationship Type="http://schemas.openxmlformats.org/officeDocument/2006/relationships/slide" Target="/ppt/slides/slide1.xml" Id="R9ee064f52da340d8" /><Relationship Type="http://schemas.openxmlformats.org/officeDocument/2006/relationships/slide" Target="/ppt/slides/slide2.xml" Id="R6247bf2ea0754538" /><Relationship Type="http://schemas.openxmlformats.org/officeDocument/2006/relationships/slide" Target="/ppt/slides/slide3.xml" Id="R89fba09350124243" /><Relationship Type="http://schemas.openxmlformats.org/officeDocument/2006/relationships/slide" Target="/ppt/slides/slide4.xml" Id="Re4c3ff53581c4638" /><Relationship Type="http://schemas.openxmlformats.org/officeDocument/2006/relationships/slide" Target="/ppt/slides/slide5.xml" Id="Rf053d84ef211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d58a1b46e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59408cb0f4287" /><Relationship Type="http://schemas.openxmlformats.org/officeDocument/2006/relationships/theme" Target="/ppt/slideMasters/theme/theme1.xml" Id="Rb35d518297fc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59408cb0f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602907af24e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5adab97044e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30f70a3284d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c5982e10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2fee8249048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