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c349113d5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5513883db4e8b"/>
  </p:sldMasterIdLst>
  <p:sldIdLst>
    <p:sldId xmlns:r="http://schemas.openxmlformats.org/officeDocument/2006/relationships" id="256" r:id="Rfaa7af754e4a45a8"/>
    <p:sldId xmlns:r="http://schemas.openxmlformats.org/officeDocument/2006/relationships" id="257" r:id="Rc4389948956f4b8b"/>
    <p:sldId xmlns:r="http://schemas.openxmlformats.org/officeDocument/2006/relationships" id="258" r:id="Rab33f31ebcfc45e8"/>
    <p:sldId xmlns:r="http://schemas.openxmlformats.org/officeDocument/2006/relationships" id="259" r:id="R5a48bd7323f44767"/>
    <p:sldId xmlns:r="http://schemas.openxmlformats.org/officeDocument/2006/relationships" id="260" r:id="R535067739ebc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5513883db4e8b" /><Relationship Type="http://schemas.openxmlformats.org/officeDocument/2006/relationships/slide" Target="/ppt/slides/slide1.xml" Id="Rfaa7af754e4a45a8" /><Relationship Type="http://schemas.openxmlformats.org/officeDocument/2006/relationships/slide" Target="/ppt/slides/slide2.xml" Id="Rc4389948956f4b8b" /><Relationship Type="http://schemas.openxmlformats.org/officeDocument/2006/relationships/slide" Target="/ppt/slides/slide3.xml" Id="Rab33f31ebcfc45e8" /><Relationship Type="http://schemas.openxmlformats.org/officeDocument/2006/relationships/slide" Target="/ppt/slides/slide4.xml" Id="R5a48bd7323f44767" /><Relationship Type="http://schemas.openxmlformats.org/officeDocument/2006/relationships/slide" Target="/ppt/slides/slide5.xml" Id="R535067739ebc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9fc9cb8ae48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756d7faec4153" /><Relationship Type="http://schemas.openxmlformats.org/officeDocument/2006/relationships/theme" Target="/ppt/slideMasters/theme/theme1.xml" Id="R233d6e1789e942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f756d7faec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f321d28bb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a0c5d1f57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2bd3c652543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06400fbe8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55471f67b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BILREP Rune Lislerud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BILREP Rune Lislerud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BILREP Rune Lislerud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BILREP Rune Lislerud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BILREP Rune Lislerud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BILREP Rune Lislerud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Risheimveien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28 84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976 322 355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BILREP Rune Lislerud</a:t>
            </a:r>
          </a:p>
        </p:txBody>
      </p:sp>
    </p:spTree>
  </p:cSld>
  <p:clrMapOvr>
    <a:masterClrMapping xmlns:a="http://schemas.openxmlformats.org/drawingml/2006/main"/>
  </p:clrMapOvr>
</p:sld>
</file>