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8b4823ef1249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c6330794e0491f"/>
  </p:sldMasterIdLst>
  <p:sldIdLst>
    <p:sldId xmlns:r="http://schemas.openxmlformats.org/officeDocument/2006/relationships" id="256" r:id="R9f2e2c6302fa4e84"/>
    <p:sldId xmlns:r="http://schemas.openxmlformats.org/officeDocument/2006/relationships" id="257" r:id="Rf9bde86753d04b1a"/>
    <p:sldId xmlns:r="http://schemas.openxmlformats.org/officeDocument/2006/relationships" id="258" r:id="R2e06e3e1d69f43bd"/>
    <p:sldId xmlns:r="http://schemas.openxmlformats.org/officeDocument/2006/relationships" id="259" r:id="R72a881179e6b4431"/>
    <p:sldId xmlns:r="http://schemas.openxmlformats.org/officeDocument/2006/relationships" id="260" r:id="Re389ca41fec64cf2"/>
    <p:sldId xmlns:r="http://schemas.openxmlformats.org/officeDocument/2006/relationships" id="261" r:id="R9865fa33b9d247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6330794e0491f" /><Relationship Type="http://schemas.openxmlformats.org/officeDocument/2006/relationships/slide" Target="/ppt/slides/slide1.xml" Id="R9f2e2c6302fa4e84" /><Relationship Type="http://schemas.openxmlformats.org/officeDocument/2006/relationships/slide" Target="/ppt/slides/slide2.xml" Id="Rf9bde86753d04b1a" /><Relationship Type="http://schemas.openxmlformats.org/officeDocument/2006/relationships/slide" Target="/ppt/slides/slide3.xml" Id="R2e06e3e1d69f43bd" /><Relationship Type="http://schemas.openxmlformats.org/officeDocument/2006/relationships/slide" Target="/ppt/slides/slide4.xml" Id="R72a881179e6b4431" /><Relationship Type="http://schemas.openxmlformats.org/officeDocument/2006/relationships/slide" Target="/ppt/slides/slide5.xml" Id="Re389ca41fec64cf2" /><Relationship Type="http://schemas.openxmlformats.org/officeDocument/2006/relationships/slide" Target="/ppt/slides/slide6.xml" Id="R9865fa33b9d247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c4d70b3204e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26dfc668646b6" /><Relationship Type="http://schemas.openxmlformats.org/officeDocument/2006/relationships/theme" Target="/ppt/slideMasters/theme/theme1.xml" Id="Re8970500c2dc4b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c26dfc668646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7536bbf1142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20e08f4814d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a63f3d779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ce4d52fcf4f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59287997046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8d153ca014b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CONZIGMA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976 324 676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