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0f65e402ba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927cc301c8481d"/>
  </p:sldMasterIdLst>
  <p:sldIdLst>
    <p:sldId xmlns:r="http://schemas.openxmlformats.org/officeDocument/2006/relationships" id="256" r:id="R72b0de607b0d4fd7"/>
    <p:sldId xmlns:r="http://schemas.openxmlformats.org/officeDocument/2006/relationships" id="257" r:id="Re32ac584574b4864"/>
    <p:sldId xmlns:r="http://schemas.openxmlformats.org/officeDocument/2006/relationships" id="258" r:id="Rad803527a6e44e2e"/>
    <p:sldId xmlns:r="http://schemas.openxmlformats.org/officeDocument/2006/relationships" id="259" r:id="R9e025349259c4126"/>
    <p:sldId xmlns:r="http://schemas.openxmlformats.org/officeDocument/2006/relationships" id="260" r:id="R58f7ce3e5ea84f06"/>
    <p:sldId xmlns:r="http://schemas.openxmlformats.org/officeDocument/2006/relationships" id="261" r:id="R2d86edd7cba640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27cc301c8481d" /><Relationship Type="http://schemas.openxmlformats.org/officeDocument/2006/relationships/slide" Target="/ppt/slides/slide1.xml" Id="R72b0de607b0d4fd7" /><Relationship Type="http://schemas.openxmlformats.org/officeDocument/2006/relationships/slide" Target="/ppt/slides/slide2.xml" Id="Re32ac584574b4864" /><Relationship Type="http://schemas.openxmlformats.org/officeDocument/2006/relationships/slide" Target="/ppt/slides/slide3.xml" Id="Rad803527a6e44e2e" /><Relationship Type="http://schemas.openxmlformats.org/officeDocument/2006/relationships/slide" Target="/ppt/slides/slide4.xml" Id="R9e025349259c4126" /><Relationship Type="http://schemas.openxmlformats.org/officeDocument/2006/relationships/slide" Target="/ppt/slides/slide5.xml" Id="R58f7ce3e5ea84f06" /><Relationship Type="http://schemas.openxmlformats.org/officeDocument/2006/relationships/slide" Target="/ppt/slides/slide6.xml" Id="R2d86edd7cba640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680335dad45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9f3a67bda4abf" /><Relationship Type="http://schemas.openxmlformats.org/officeDocument/2006/relationships/theme" Target="/ppt/slideMasters/theme/theme1.xml" Id="Redd40169a1ee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9f3a67bda4a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118e732f140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d3695afe742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2bd8a1bf343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7aab6d27b49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23c4d6c5146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cefea645849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CONZIGMA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CONZIGMA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60 840 482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21 774 095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976 324 676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