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049cd0456944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675fd11d1e40fc"/>
  </p:sldMasterIdLst>
  <p:sldIdLst>
    <p:sldId xmlns:r="http://schemas.openxmlformats.org/officeDocument/2006/relationships" id="256" r:id="Rc52002c888c8454a"/>
    <p:sldId xmlns:r="http://schemas.openxmlformats.org/officeDocument/2006/relationships" id="257" r:id="R90027f7a49814aeb"/>
    <p:sldId xmlns:r="http://schemas.openxmlformats.org/officeDocument/2006/relationships" id="258" r:id="R7e17ef34ce32438f"/>
    <p:sldId xmlns:r="http://schemas.openxmlformats.org/officeDocument/2006/relationships" id="259" r:id="R78a593bbd6f04bfd"/>
    <p:sldId xmlns:r="http://schemas.openxmlformats.org/officeDocument/2006/relationships" id="260" r:id="Rae8f3e49fa094fdc"/>
    <p:sldId xmlns:r="http://schemas.openxmlformats.org/officeDocument/2006/relationships" id="261" r:id="Rc83cb2774c1641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75fd11d1e40fc" /><Relationship Type="http://schemas.openxmlformats.org/officeDocument/2006/relationships/slide" Target="/ppt/slides/slide1.xml" Id="Rc52002c888c8454a" /><Relationship Type="http://schemas.openxmlformats.org/officeDocument/2006/relationships/slide" Target="/ppt/slides/slide2.xml" Id="R90027f7a49814aeb" /><Relationship Type="http://schemas.openxmlformats.org/officeDocument/2006/relationships/slide" Target="/ppt/slides/slide3.xml" Id="R7e17ef34ce32438f" /><Relationship Type="http://schemas.openxmlformats.org/officeDocument/2006/relationships/slide" Target="/ppt/slides/slide4.xml" Id="R78a593bbd6f04bfd" /><Relationship Type="http://schemas.openxmlformats.org/officeDocument/2006/relationships/slide" Target="/ppt/slides/slide5.xml" Id="Rae8f3e49fa094fdc" /><Relationship Type="http://schemas.openxmlformats.org/officeDocument/2006/relationships/slide" Target="/ppt/slides/slide6.xml" Id="Rc83cb2774c1641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09e94061ff49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0fa7772ae42af" /><Relationship Type="http://schemas.openxmlformats.org/officeDocument/2006/relationships/theme" Target="/ppt/slideMasters/theme/theme1.xml" Id="Rdc466d4b6de94a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40fa7772ae42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edd2159904f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276ff0cb24b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f51d2a05b4c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268b9b4a242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86cbd56854c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543a0a05b46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BUE BILVERKSTED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BILVERKSTED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 BILVERKSTED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BILVERKSTED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BILVERKSTED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BILVERKSTED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BUE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BILVERKSTED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976 325 613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BILVERKSTED AS</a:t>
            </a:r>
          </a:p>
        </p:txBody>
      </p:sp>
    </p:spTree>
  </p:cSld>
  <p:clrMapOvr>
    <a:masterClrMapping xmlns:a="http://schemas.openxmlformats.org/drawingml/2006/main"/>
  </p:clrMapOvr>
</p:sld>
</file>