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7f66453d9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1a4fa74d04386"/>
  </p:sldMasterIdLst>
  <p:sldIdLst>
    <p:sldId xmlns:r="http://schemas.openxmlformats.org/officeDocument/2006/relationships" id="256" r:id="Rd79ec1bc0c864f3d"/>
    <p:sldId xmlns:r="http://schemas.openxmlformats.org/officeDocument/2006/relationships" id="257" r:id="R523f5959aaeb412b"/>
    <p:sldId xmlns:r="http://schemas.openxmlformats.org/officeDocument/2006/relationships" id="258" r:id="Rb6e9970f925346ca"/>
    <p:sldId xmlns:r="http://schemas.openxmlformats.org/officeDocument/2006/relationships" id="259" r:id="R25c6a3abe85045f5"/>
    <p:sldId xmlns:r="http://schemas.openxmlformats.org/officeDocument/2006/relationships" id="260" r:id="R337f5258cb074c67"/>
    <p:sldId xmlns:r="http://schemas.openxmlformats.org/officeDocument/2006/relationships" id="261" r:id="Rf62ffb8cecd7407e"/>
    <p:sldId xmlns:r="http://schemas.openxmlformats.org/officeDocument/2006/relationships" id="262" r:id="R596cc85bc6ef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1a4fa74d04386" /><Relationship Type="http://schemas.openxmlformats.org/officeDocument/2006/relationships/slide" Target="/ppt/slides/slide1.xml" Id="Rd79ec1bc0c864f3d" /><Relationship Type="http://schemas.openxmlformats.org/officeDocument/2006/relationships/slide" Target="/ppt/slides/slide2.xml" Id="R523f5959aaeb412b" /><Relationship Type="http://schemas.openxmlformats.org/officeDocument/2006/relationships/slide" Target="/ppt/slides/slide3.xml" Id="Rb6e9970f925346ca" /><Relationship Type="http://schemas.openxmlformats.org/officeDocument/2006/relationships/slide" Target="/ppt/slides/slide4.xml" Id="R25c6a3abe85045f5" /><Relationship Type="http://schemas.openxmlformats.org/officeDocument/2006/relationships/slide" Target="/ppt/slides/slide5.xml" Id="R337f5258cb074c67" /><Relationship Type="http://schemas.openxmlformats.org/officeDocument/2006/relationships/slide" Target="/ppt/slides/slide6.xml" Id="Rf62ffb8cecd7407e" /><Relationship Type="http://schemas.openxmlformats.org/officeDocument/2006/relationships/slide" Target="/ppt/slides/slide7.xml" Id="R596cc85bc6ef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691a02230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e26f01c84c24" /><Relationship Type="http://schemas.openxmlformats.org/officeDocument/2006/relationships/theme" Target="/ppt/slideMasters/theme/theme1.xml" Id="Rdf7df41d03de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8e26f01c8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4b0b1310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adb9ccd6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c1fe6afc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dfe50a4a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068577de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0859a209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ca6c511b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