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785739cebd4d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828a521ac04faa"/>
  </p:sldMasterIdLst>
  <p:sldIdLst>
    <p:sldId xmlns:r="http://schemas.openxmlformats.org/officeDocument/2006/relationships" id="256" r:id="Rdf574fd8cd304245"/>
    <p:sldId xmlns:r="http://schemas.openxmlformats.org/officeDocument/2006/relationships" id="257" r:id="R3de398513572469b"/>
    <p:sldId xmlns:r="http://schemas.openxmlformats.org/officeDocument/2006/relationships" id="258" r:id="R56e8c4e3254f48e8"/>
    <p:sldId xmlns:r="http://schemas.openxmlformats.org/officeDocument/2006/relationships" id="259" r:id="R96ed538423f44266"/>
    <p:sldId xmlns:r="http://schemas.openxmlformats.org/officeDocument/2006/relationships" id="260" r:id="R2670270f251847ea"/>
    <p:sldId xmlns:r="http://schemas.openxmlformats.org/officeDocument/2006/relationships" id="261" r:id="R677791789274465e"/>
    <p:sldId xmlns:r="http://schemas.openxmlformats.org/officeDocument/2006/relationships" id="262" r:id="R389dd371c0c745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828a521ac04faa" /><Relationship Type="http://schemas.openxmlformats.org/officeDocument/2006/relationships/slide" Target="/ppt/slides/slide1.xml" Id="Rdf574fd8cd304245" /><Relationship Type="http://schemas.openxmlformats.org/officeDocument/2006/relationships/slide" Target="/ppt/slides/slide2.xml" Id="R3de398513572469b" /><Relationship Type="http://schemas.openxmlformats.org/officeDocument/2006/relationships/slide" Target="/ppt/slides/slide3.xml" Id="R56e8c4e3254f48e8" /><Relationship Type="http://schemas.openxmlformats.org/officeDocument/2006/relationships/slide" Target="/ppt/slides/slide4.xml" Id="R96ed538423f44266" /><Relationship Type="http://schemas.openxmlformats.org/officeDocument/2006/relationships/slide" Target="/ppt/slides/slide5.xml" Id="R2670270f251847ea" /><Relationship Type="http://schemas.openxmlformats.org/officeDocument/2006/relationships/slide" Target="/ppt/slides/slide6.xml" Id="R677791789274465e" /><Relationship Type="http://schemas.openxmlformats.org/officeDocument/2006/relationships/slide" Target="/ppt/slides/slide7.xml" Id="R389dd371c0c745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277864d21643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56561670943ca" /><Relationship Type="http://schemas.openxmlformats.org/officeDocument/2006/relationships/theme" Target="/ppt/slideMasters/theme/theme1.xml" Id="Rb8a1cb1cf68c42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856561670943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0173a2ab848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3cd43c12448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7eaa3c10f4b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0a4e3a1b54c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9ce54a3b84a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b20a8ad9448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6e947961a46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MESTER BYGG ELVERUM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 BYGG ELVERUM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MESTER BYGG ELVERUM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 BYGG ELVERUM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 BYGG ELVERUM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 BYGG ELVERUM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31 739 609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−938 749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−907 057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2 347 804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15 008 318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 BYGG ELVERUM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 EIENDOM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NÆSS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 BYGG ELVERUM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Svartbekkvegen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2406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41 67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firmapost@fagflis-elverum.no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976 335 368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 BYGG ELVERUM AS</a:t>
            </a:r>
          </a:p>
        </p:txBody>
      </p:sp>
    </p:spTree>
  </p:cSld>
  <p:clrMapOvr>
    <a:masterClrMapping xmlns:a="http://schemas.openxmlformats.org/drawingml/2006/main"/>
  </p:clrMapOvr>
</p:sld>
</file>