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9a2e32e5384b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d9768d82474c25"/>
  </p:sldMasterIdLst>
  <p:sldIdLst>
    <p:sldId xmlns:r="http://schemas.openxmlformats.org/officeDocument/2006/relationships" id="256" r:id="R0dc8b02cf41d4a2d"/>
    <p:sldId xmlns:r="http://schemas.openxmlformats.org/officeDocument/2006/relationships" id="257" r:id="R6bf7fbd567e14efd"/>
    <p:sldId xmlns:r="http://schemas.openxmlformats.org/officeDocument/2006/relationships" id="258" r:id="Re75d1cdddc1848c4"/>
    <p:sldId xmlns:r="http://schemas.openxmlformats.org/officeDocument/2006/relationships" id="259" r:id="R8173a4c0f86946cf"/>
    <p:sldId xmlns:r="http://schemas.openxmlformats.org/officeDocument/2006/relationships" id="260" r:id="R77ad478a930344f9"/>
    <p:sldId xmlns:r="http://schemas.openxmlformats.org/officeDocument/2006/relationships" id="261" r:id="Rec7bff65b44349ff"/>
    <p:sldId xmlns:r="http://schemas.openxmlformats.org/officeDocument/2006/relationships" id="262" r:id="Rc37f9e0b53994a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d9768d82474c25" /><Relationship Type="http://schemas.openxmlformats.org/officeDocument/2006/relationships/slide" Target="/ppt/slides/slide1.xml" Id="R0dc8b02cf41d4a2d" /><Relationship Type="http://schemas.openxmlformats.org/officeDocument/2006/relationships/slide" Target="/ppt/slides/slide2.xml" Id="R6bf7fbd567e14efd" /><Relationship Type="http://schemas.openxmlformats.org/officeDocument/2006/relationships/slide" Target="/ppt/slides/slide3.xml" Id="Re75d1cdddc1848c4" /><Relationship Type="http://schemas.openxmlformats.org/officeDocument/2006/relationships/slide" Target="/ppt/slides/slide4.xml" Id="R8173a4c0f86946cf" /><Relationship Type="http://schemas.openxmlformats.org/officeDocument/2006/relationships/slide" Target="/ppt/slides/slide5.xml" Id="R77ad478a930344f9" /><Relationship Type="http://schemas.openxmlformats.org/officeDocument/2006/relationships/slide" Target="/ppt/slides/slide6.xml" Id="Rec7bff65b44349ff" /><Relationship Type="http://schemas.openxmlformats.org/officeDocument/2006/relationships/slide" Target="/ppt/slides/slide7.xml" Id="Rc37f9e0b53994a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0cff5ce0c444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2d98ec5cb44305" /><Relationship Type="http://schemas.openxmlformats.org/officeDocument/2006/relationships/theme" Target="/ppt/slideMasters/theme/theme1.xml" Id="Reb4a62bf712047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2d98ec5cb443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3e9f0cd3a4b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04af629b5543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4eb4a4b0c46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16e1d2d84942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af8eefcca942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196286aba544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d17f199cc245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ALSCO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ALSCO AS ble etablert [år] og holder til i Vikebukt.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741 783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−1 101 420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10 853 399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12 544 407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93 837 696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AKVAMARIN FORVALTNING AS  –  36,5 %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JEA INVEST AS  –  36,5 %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VILLA GROUP INVEST AS  –  27,0 %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Daugstadvegen 445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6392 Vikebukt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48 88 23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976 336 003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ALSCO AS</a:t>
            </a:r>
          </a:p>
        </p:txBody>
      </p:sp>
    </p:spTree>
  </p:cSld>
  <p:clrMapOvr>
    <a:masterClrMapping xmlns:a="http://schemas.openxmlformats.org/drawingml/2006/main"/>
  </p:clrMapOvr>
</p:sld>
</file>