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5e6b3231684c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3e09261a748d2"/>
  </p:sldMasterIdLst>
  <p:sldIdLst>
    <p:sldId xmlns:r="http://schemas.openxmlformats.org/officeDocument/2006/relationships" id="256" r:id="R3c19b488e33a4cf7"/>
    <p:sldId xmlns:r="http://schemas.openxmlformats.org/officeDocument/2006/relationships" id="257" r:id="Rc761180b2f034b8c"/>
    <p:sldId xmlns:r="http://schemas.openxmlformats.org/officeDocument/2006/relationships" id="258" r:id="R5ced653a2722423f"/>
    <p:sldId xmlns:r="http://schemas.openxmlformats.org/officeDocument/2006/relationships" id="259" r:id="R4e093f84216d4436"/>
    <p:sldId xmlns:r="http://schemas.openxmlformats.org/officeDocument/2006/relationships" id="260" r:id="Rad0678e15fc543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3e09261a748d2" /><Relationship Type="http://schemas.openxmlformats.org/officeDocument/2006/relationships/slide" Target="/ppt/slides/slide1.xml" Id="R3c19b488e33a4cf7" /><Relationship Type="http://schemas.openxmlformats.org/officeDocument/2006/relationships/slide" Target="/ppt/slides/slide2.xml" Id="Rc761180b2f034b8c" /><Relationship Type="http://schemas.openxmlformats.org/officeDocument/2006/relationships/slide" Target="/ppt/slides/slide3.xml" Id="R5ced653a2722423f" /><Relationship Type="http://schemas.openxmlformats.org/officeDocument/2006/relationships/slide" Target="/ppt/slides/slide4.xml" Id="R4e093f84216d4436" /><Relationship Type="http://schemas.openxmlformats.org/officeDocument/2006/relationships/slide" Target="/ppt/slides/slide5.xml" Id="Rad0678e15fc543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574016b6b4c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d2f60c5ad48b5" /><Relationship Type="http://schemas.openxmlformats.org/officeDocument/2006/relationships/theme" Target="/ppt/slideMasters/theme/theme1.xml" Id="Re205d9cab49047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8d2f60c5ad48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361a369e4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aa67d82a3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e83a89f4549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2909a80de4e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3287502da4f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REINERT TØRRESEN OG HUSTRU JORINES LEGAT TIL FREMME AV KULTURELLE, RELIGIØSE OG SOSIALE OPPGAVER STI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44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976 337 018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KAPTEIN REINERT TØRRESEN OG HUSTRU JORINES LEGAT TIL FREMME AV KULTURELLE, RELIGIØSE OG SOSIALE OPPGAVER STI</a:t>
            </a:r>
          </a:p>
        </p:txBody>
      </p:sp>
    </p:spTree>
  </p:cSld>
  <p:clrMapOvr>
    <a:masterClrMapping xmlns:a="http://schemas.openxmlformats.org/drawingml/2006/main"/>
  </p:clrMapOvr>
</p:sld>
</file>