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05d97fcca7450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3da0622d1f846ca"/>
  </p:sldMasterIdLst>
  <p:sldIdLst>
    <p:sldId xmlns:r="http://schemas.openxmlformats.org/officeDocument/2006/relationships" id="256" r:id="R6198a84c46f34ad0"/>
    <p:sldId xmlns:r="http://schemas.openxmlformats.org/officeDocument/2006/relationships" id="257" r:id="Re146610d63f547fa"/>
    <p:sldId xmlns:r="http://schemas.openxmlformats.org/officeDocument/2006/relationships" id="258" r:id="R152a3181903d473a"/>
    <p:sldId xmlns:r="http://schemas.openxmlformats.org/officeDocument/2006/relationships" id="259" r:id="R0616e0a88fdc4a11"/>
    <p:sldId xmlns:r="http://schemas.openxmlformats.org/officeDocument/2006/relationships" id="260" r:id="R7ff7815def0141a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da0622d1f846ca" /><Relationship Type="http://schemas.openxmlformats.org/officeDocument/2006/relationships/slide" Target="/ppt/slides/slide1.xml" Id="R6198a84c46f34ad0" /><Relationship Type="http://schemas.openxmlformats.org/officeDocument/2006/relationships/slide" Target="/ppt/slides/slide2.xml" Id="Re146610d63f547fa" /><Relationship Type="http://schemas.openxmlformats.org/officeDocument/2006/relationships/slide" Target="/ppt/slides/slide3.xml" Id="R152a3181903d473a" /><Relationship Type="http://schemas.openxmlformats.org/officeDocument/2006/relationships/slide" Target="/ppt/slides/slide4.xml" Id="R0616e0a88fdc4a11" /><Relationship Type="http://schemas.openxmlformats.org/officeDocument/2006/relationships/slide" Target="/ppt/slides/slide5.xml" Id="R7ff7815def0141a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544dcedba74cc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3a5814b6b147f3" /><Relationship Type="http://schemas.openxmlformats.org/officeDocument/2006/relationships/theme" Target="/ppt/slideMasters/theme/theme1.xml" Id="R2ce3eb8a50a744f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d3a5814b6b147f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1910b870694f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a66ef5a33c4f9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9b9daa39814b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c5ec28c014dc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b8edc14e6f42e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TRYGVE HOLTEBEKK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TRYGVE HOLTEBEKK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TRYGVE HOLTEBEKK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TRYGVE HOLTEBEKK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TRYGVE HOLTEBEKK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TRYGVE HOLTEBEKK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63 42 84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976 355 512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TRYGVE HOLTEBEKK</a:t>
            </a:r>
          </a:p>
        </p:txBody>
      </p:sp>
    </p:spTree>
  </p:cSld>
  <p:clrMapOvr>
    <a:masterClrMapping xmlns:a="http://schemas.openxmlformats.org/drawingml/2006/main"/>
  </p:clrMapOvr>
</p:sld>
</file>