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42e50b089040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dd834b7b674cd0"/>
  </p:sldMasterIdLst>
  <p:sldIdLst>
    <p:sldId xmlns:r="http://schemas.openxmlformats.org/officeDocument/2006/relationships" id="256" r:id="R0b0e1e894c13445e"/>
    <p:sldId xmlns:r="http://schemas.openxmlformats.org/officeDocument/2006/relationships" id="257" r:id="Rc8b1239fd6e1405c"/>
    <p:sldId xmlns:r="http://schemas.openxmlformats.org/officeDocument/2006/relationships" id="258" r:id="R243113d15b3e45f5"/>
    <p:sldId xmlns:r="http://schemas.openxmlformats.org/officeDocument/2006/relationships" id="259" r:id="R70f9b6c3cf084309"/>
    <p:sldId xmlns:r="http://schemas.openxmlformats.org/officeDocument/2006/relationships" id="260" r:id="Rbd2c83df8cb849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dd834b7b674cd0" /><Relationship Type="http://schemas.openxmlformats.org/officeDocument/2006/relationships/slide" Target="/ppt/slides/slide1.xml" Id="R0b0e1e894c13445e" /><Relationship Type="http://schemas.openxmlformats.org/officeDocument/2006/relationships/slide" Target="/ppt/slides/slide2.xml" Id="Rc8b1239fd6e1405c" /><Relationship Type="http://schemas.openxmlformats.org/officeDocument/2006/relationships/slide" Target="/ppt/slides/slide3.xml" Id="R243113d15b3e45f5" /><Relationship Type="http://schemas.openxmlformats.org/officeDocument/2006/relationships/slide" Target="/ppt/slides/slide4.xml" Id="R70f9b6c3cf084309" /><Relationship Type="http://schemas.openxmlformats.org/officeDocument/2006/relationships/slide" Target="/ppt/slides/slide5.xml" Id="Rbd2c83df8cb849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ddba02ed114a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1a61a356f4702" /><Relationship Type="http://schemas.openxmlformats.org/officeDocument/2006/relationships/theme" Target="/ppt/slideMasters/theme/theme1.xml" Id="R409ddbc80df446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21a61a356f47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8c76d5b814a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4cb25c6cc43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0cc12e76447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b9db0e98a4e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00384554744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GUNNIL WÆHRE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GUNNIL WÆHRE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GUNNIL WÆHRE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GUNNIL WÆHRE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GUNNIL WÆHRE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GUNNIL WÆHRE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976 400 941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GUNNIL WÆHRE</a:t>
            </a:r>
          </a:p>
        </p:txBody>
      </p:sp>
    </p:spTree>
  </p:cSld>
  <p:clrMapOvr>
    <a:masterClrMapping xmlns:a="http://schemas.openxmlformats.org/drawingml/2006/main"/>
  </p:clrMapOvr>
</p:sld>
</file>