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0fba667cdf640f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8d5370abc3344f3"/>
  </p:sldMasterIdLst>
  <p:sldIdLst>
    <p:sldId xmlns:r="http://schemas.openxmlformats.org/officeDocument/2006/relationships" id="256" r:id="Rb23afbe7536b47fd"/>
    <p:sldId xmlns:r="http://schemas.openxmlformats.org/officeDocument/2006/relationships" id="257" r:id="Rf31bfaeb867847fb"/>
    <p:sldId xmlns:r="http://schemas.openxmlformats.org/officeDocument/2006/relationships" id="258" r:id="R001103762fc3420e"/>
    <p:sldId xmlns:r="http://schemas.openxmlformats.org/officeDocument/2006/relationships" id="259" r:id="R63ce2796209447f5"/>
    <p:sldId xmlns:r="http://schemas.openxmlformats.org/officeDocument/2006/relationships" id="260" r:id="Reb6e3fbea89147b7"/>
    <p:sldId xmlns:r="http://schemas.openxmlformats.org/officeDocument/2006/relationships" id="261" r:id="R1b5c28a1911f4d86"/>
    <p:sldId xmlns:r="http://schemas.openxmlformats.org/officeDocument/2006/relationships" id="262" r:id="R5aacd2e098f043e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8d5370abc3344f3" /><Relationship Type="http://schemas.openxmlformats.org/officeDocument/2006/relationships/slide" Target="/ppt/slides/slide1.xml" Id="Rb23afbe7536b47fd" /><Relationship Type="http://schemas.openxmlformats.org/officeDocument/2006/relationships/slide" Target="/ppt/slides/slide2.xml" Id="Rf31bfaeb867847fb" /><Relationship Type="http://schemas.openxmlformats.org/officeDocument/2006/relationships/slide" Target="/ppt/slides/slide3.xml" Id="R001103762fc3420e" /><Relationship Type="http://schemas.openxmlformats.org/officeDocument/2006/relationships/slide" Target="/ppt/slides/slide4.xml" Id="R63ce2796209447f5" /><Relationship Type="http://schemas.openxmlformats.org/officeDocument/2006/relationships/slide" Target="/ppt/slides/slide5.xml" Id="Reb6e3fbea89147b7" /><Relationship Type="http://schemas.openxmlformats.org/officeDocument/2006/relationships/slide" Target="/ppt/slides/slide6.xml" Id="R1b5c28a1911f4d86" /><Relationship Type="http://schemas.openxmlformats.org/officeDocument/2006/relationships/slide" Target="/ppt/slides/slide7.xml" Id="R5aacd2e098f043e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10eecbb72ba457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de89bfb12f4586" /><Relationship Type="http://schemas.openxmlformats.org/officeDocument/2006/relationships/theme" Target="/ppt/slideMasters/theme/theme1.xml" Id="Rda22b67eadd74b2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dde89bfb12f458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fa5f83644246d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5e806781ad4af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8c35325533481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006dcd040243a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a59e3f0cee437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3ed19772df4cb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0a0cfcd48d4cd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OSLOFJORDEN BYGG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OSLOFJORDEN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OSLOFJORDEN BYGG AS ble etablert [år] og holder til i Råde.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OSLOFJORDEN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OSLOFJORDEN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OSLOFJORDEN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10 772 045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272 391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229 322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1 046 378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2 926 831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OSLOFJORDEN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JOHN WILLAS RØSTAD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MARTIN SUKKE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OSLOFJORDEN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Kvartsveien 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1640 Råde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976 465 415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OSLOFJORDEN BYGG AS</a:t>
            </a:r>
          </a:p>
        </p:txBody>
      </p:sp>
    </p:spTree>
  </p:cSld>
  <p:clrMapOvr>
    <a:masterClrMapping xmlns:a="http://schemas.openxmlformats.org/drawingml/2006/main"/>
  </p:clrMapOvr>
</p:sld>
</file>