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c68c8fe6d84f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dd4c16214d49c9"/>
  </p:sldMasterIdLst>
  <p:sldIdLst>
    <p:sldId xmlns:r="http://schemas.openxmlformats.org/officeDocument/2006/relationships" id="256" r:id="R8f7099805b774227"/>
    <p:sldId xmlns:r="http://schemas.openxmlformats.org/officeDocument/2006/relationships" id="257" r:id="Reeba007c60114456"/>
    <p:sldId xmlns:r="http://schemas.openxmlformats.org/officeDocument/2006/relationships" id="258" r:id="R4967c530589249fc"/>
    <p:sldId xmlns:r="http://schemas.openxmlformats.org/officeDocument/2006/relationships" id="259" r:id="R319b4adaeefc40e0"/>
    <p:sldId xmlns:r="http://schemas.openxmlformats.org/officeDocument/2006/relationships" id="260" r:id="R1f30b735d3214ab7"/>
    <p:sldId xmlns:r="http://schemas.openxmlformats.org/officeDocument/2006/relationships" id="261" r:id="Rf88d94f83e2845af"/>
    <p:sldId xmlns:r="http://schemas.openxmlformats.org/officeDocument/2006/relationships" id="262" r:id="R0a0d724c76774a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d4c16214d49c9" /><Relationship Type="http://schemas.openxmlformats.org/officeDocument/2006/relationships/slide" Target="/ppt/slides/slide1.xml" Id="R8f7099805b774227" /><Relationship Type="http://schemas.openxmlformats.org/officeDocument/2006/relationships/slide" Target="/ppt/slides/slide2.xml" Id="Reeba007c60114456" /><Relationship Type="http://schemas.openxmlformats.org/officeDocument/2006/relationships/slide" Target="/ppt/slides/slide3.xml" Id="R4967c530589249fc" /><Relationship Type="http://schemas.openxmlformats.org/officeDocument/2006/relationships/slide" Target="/ppt/slides/slide4.xml" Id="R319b4adaeefc40e0" /><Relationship Type="http://schemas.openxmlformats.org/officeDocument/2006/relationships/slide" Target="/ppt/slides/slide5.xml" Id="R1f30b735d3214ab7" /><Relationship Type="http://schemas.openxmlformats.org/officeDocument/2006/relationships/slide" Target="/ppt/slides/slide6.xml" Id="Rf88d94f83e2845af" /><Relationship Type="http://schemas.openxmlformats.org/officeDocument/2006/relationships/slide" Target="/ppt/slides/slide7.xml" Id="R0a0d724c76774a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2245297fb45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ba25f177e4463" /><Relationship Type="http://schemas.openxmlformats.org/officeDocument/2006/relationships/theme" Target="/ppt/slideMasters/theme/theme1.xml" Id="Rfc206a15e17b4b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5ba25f177e44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7e2494bf048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f8d8e14ca4c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e1a62c9d447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9f7ef475e43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e24815d9149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8ffa7ed844e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b8b5867964b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GUDMUNDSEN BOLIGER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GUDMUNDSEN 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GUDMUNDSEN BOLIGER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GUDMUNDSEN 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GUDMUNDSEN 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GUDMUNDSEN 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1 166 132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9 068 027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GUDMUNDSEN 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GUDMUNDSEN JAN MARTIN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 GRO GUDMUNDSEN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GUDMUNDSEN BOLIGER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976 465 636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GUDMUNDSEN BOLIGER AS</a:t>
            </a:r>
          </a:p>
        </p:txBody>
      </p:sp>
    </p:spTree>
  </p:cSld>
  <p:clrMapOvr>
    <a:masterClrMapping xmlns:a="http://schemas.openxmlformats.org/drawingml/2006/main"/>
  </p:clrMapOvr>
</p:sld>
</file>