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51d1f3db68640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1370368b2f340b9"/>
  </p:sldMasterIdLst>
  <p:sldIdLst>
    <p:sldId xmlns:r="http://schemas.openxmlformats.org/officeDocument/2006/relationships" id="256" r:id="R9afbcfb9c7ae44dd"/>
    <p:sldId xmlns:r="http://schemas.openxmlformats.org/officeDocument/2006/relationships" id="257" r:id="R528fc6ee99934be2"/>
    <p:sldId xmlns:r="http://schemas.openxmlformats.org/officeDocument/2006/relationships" id="258" r:id="Rf7eb7db9aa314bda"/>
    <p:sldId xmlns:r="http://schemas.openxmlformats.org/officeDocument/2006/relationships" id="259" r:id="R2ef89c2846a8439d"/>
    <p:sldId xmlns:r="http://schemas.openxmlformats.org/officeDocument/2006/relationships" id="260" r:id="Rc55503f2f5944d9f"/>
    <p:sldId xmlns:r="http://schemas.openxmlformats.org/officeDocument/2006/relationships" id="261" r:id="Rfe77d9b4ee534df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1370368b2f340b9" /><Relationship Type="http://schemas.openxmlformats.org/officeDocument/2006/relationships/slide" Target="/ppt/slides/slide1.xml" Id="R9afbcfb9c7ae44dd" /><Relationship Type="http://schemas.openxmlformats.org/officeDocument/2006/relationships/slide" Target="/ppt/slides/slide2.xml" Id="R528fc6ee99934be2" /><Relationship Type="http://schemas.openxmlformats.org/officeDocument/2006/relationships/slide" Target="/ppt/slides/slide3.xml" Id="Rf7eb7db9aa314bda" /><Relationship Type="http://schemas.openxmlformats.org/officeDocument/2006/relationships/slide" Target="/ppt/slides/slide4.xml" Id="R2ef89c2846a8439d" /><Relationship Type="http://schemas.openxmlformats.org/officeDocument/2006/relationships/slide" Target="/ppt/slides/slide5.xml" Id="Rc55503f2f5944d9f" /><Relationship Type="http://schemas.openxmlformats.org/officeDocument/2006/relationships/slide" Target="/ppt/slides/slide6.xml" Id="Rfe77d9b4ee534df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fd199f17d7e4a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0cc4264b14d25" /><Relationship Type="http://schemas.openxmlformats.org/officeDocument/2006/relationships/theme" Target="/ppt/slideMasters/theme/theme1.xml" Id="R4752d207bc1f48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d30cc4264b14d25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7cf0f9fd1e14d8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9960ace22042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7018266d674ed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2594dcdc6a485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3bf0facc6d45a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7494021edc477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UNIT 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UNIT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UNIT NOR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UNIT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UNIT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UNIT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VALID FORVALTNING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UNIT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976 468 430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UNIT NOR AS</a:t>
            </a:r>
          </a:p>
        </p:txBody>
      </p:sp>
    </p:spTree>
  </p:cSld>
  <p:clrMapOvr>
    <a:masterClrMapping xmlns:a="http://schemas.openxmlformats.org/drawingml/2006/main"/>
  </p:clrMapOvr>
</p:sld>
</file>