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7b674d2734c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4228700b04309"/>
  </p:sldMasterIdLst>
  <p:sldIdLst>
    <p:sldId xmlns:r="http://schemas.openxmlformats.org/officeDocument/2006/relationships" id="256" r:id="R9c3323458dc641ef"/>
    <p:sldId xmlns:r="http://schemas.openxmlformats.org/officeDocument/2006/relationships" id="257" r:id="R57ba7562b8dc41dc"/>
    <p:sldId xmlns:r="http://schemas.openxmlformats.org/officeDocument/2006/relationships" id="258" r:id="Ra2efd75465614fb0"/>
    <p:sldId xmlns:r="http://schemas.openxmlformats.org/officeDocument/2006/relationships" id="259" r:id="R70d4c29ac5d54884"/>
    <p:sldId xmlns:r="http://schemas.openxmlformats.org/officeDocument/2006/relationships" id="260" r:id="R83cb0998995b486f"/>
    <p:sldId xmlns:r="http://schemas.openxmlformats.org/officeDocument/2006/relationships" id="261" r:id="Racddb331f6cf48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4228700b04309" /><Relationship Type="http://schemas.openxmlformats.org/officeDocument/2006/relationships/slide" Target="/ppt/slides/slide1.xml" Id="R9c3323458dc641ef" /><Relationship Type="http://schemas.openxmlformats.org/officeDocument/2006/relationships/slide" Target="/ppt/slides/slide2.xml" Id="R57ba7562b8dc41dc" /><Relationship Type="http://schemas.openxmlformats.org/officeDocument/2006/relationships/slide" Target="/ppt/slides/slide3.xml" Id="Ra2efd75465614fb0" /><Relationship Type="http://schemas.openxmlformats.org/officeDocument/2006/relationships/slide" Target="/ppt/slides/slide4.xml" Id="R70d4c29ac5d54884" /><Relationship Type="http://schemas.openxmlformats.org/officeDocument/2006/relationships/slide" Target="/ppt/slides/slide5.xml" Id="R83cb0998995b486f" /><Relationship Type="http://schemas.openxmlformats.org/officeDocument/2006/relationships/slide" Target="/ppt/slides/slide6.xml" Id="Racddb331f6cf48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8f7766bf247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c6c66ac8b4adb" /><Relationship Type="http://schemas.openxmlformats.org/officeDocument/2006/relationships/theme" Target="/ppt/slideMasters/theme/theme1.xml" Id="Rc83477f7ea4e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c6c66ac8b4a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a9cacf3134e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819df0f114f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f7877dd574e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69383377543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4cbb1ccfb4f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9b3af17c440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SOLUNGEN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SOLUNGEN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JUVO CDS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976 469 488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SOLUNGEN EIENDOM AS</a:t>
            </a:r>
          </a:p>
        </p:txBody>
      </p:sp>
    </p:spTree>
  </p:cSld>
  <p:clrMapOvr>
    <a:masterClrMapping xmlns:a="http://schemas.openxmlformats.org/drawingml/2006/main"/>
  </p:clrMapOvr>
</p:sld>
</file>