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e970bd00c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92302b51f419c"/>
  </p:sldMasterIdLst>
  <p:sldIdLst>
    <p:sldId xmlns:r="http://schemas.openxmlformats.org/officeDocument/2006/relationships" id="256" r:id="R8b6d4c579daa488c"/>
    <p:sldId xmlns:r="http://schemas.openxmlformats.org/officeDocument/2006/relationships" id="257" r:id="R7d6fade466284ce4"/>
    <p:sldId xmlns:r="http://schemas.openxmlformats.org/officeDocument/2006/relationships" id="258" r:id="R50f19c4953ce49c4"/>
    <p:sldId xmlns:r="http://schemas.openxmlformats.org/officeDocument/2006/relationships" id="259" r:id="R1bb93fcaef4f4ef4"/>
    <p:sldId xmlns:r="http://schemas.openxmlformats.org/officeDocument/2006/relationships" id="260" r:id="R69e915d9108a40b6"/>
    <p:sldId xmlns:r="http://schemas.openxmlformats.org/officeDocument/2006/relationships" id="261" r:id="Rf95e75587c02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92302b51f419c" /><Relationship Type="http://schemas.openxmlformats.org/officeDocument/2006/relationships/slide" Target="/ppt/slides/slide1.xml" Id="R8b6d4c579daa488c" /><Relationship Type="http://schemas.openxmlformats.org/officeDocument/2006/relationships/slide" Target="/ppt/slides/slide2.xml" Id="R7d6fade466284ce4" /><Relationship Type="http://schemas.openxmlformats.org/officeDocument/2006/relationships/slide" Target="/ppt/slides/slide3.xml" Id="R50f19c4953ce49c4" /><Relationship Type="http://schemas.openxmlformats.org/officeDocument/2006/relationships/slide" Target="/ppt/slides/slide4.xml" Id="R1bb93fcaef4f4ef4" /><Relationship Type="http://schemas.openxmlformats.org/officeDocument/2006/relationships/slide" Target="/ppt/slides/slide5.xml" Id="R69e915d9108a40b6" /><Relationship Type="http://schemas.openxmlformats.org/officeDocument/2006/relationships/slide" Target="/ppt/slides/slide6.xml" Id="Rf95e75587c02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0cc91635a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6458ff3e4786" /><Relationship Type="http://schemas.openxmlformats.org/officeDocument/2006/relationships/theme" Target="/ppt/slideMasters/theme/theme1.xml" Id="Rcadc6696ea94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26458ff3e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7470a121d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d72178cf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76764cc4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08cd47d5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3ab4e6468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ddd2d932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