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c3335647f041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fff5c4ba0148b1"/>
  </p:sldMasterIdLst>
  <p:sldIdLst>
    <p:sldId xmlns:r="http://schemas.openxmlformats.org/officeDocument/2006/relationships" id="256" r:id="R0517e522459241f6"/>
    <p:sldId xmlns:r="http://schemas.openxmlformats.org/officeDocument/2006/relationships" id="257" r:id="Ra35af9fc152b4486"/>
    <p:sldId xmlns:r="http://schemas.openxmlformats.org/officeDocument/2006/relationships" id="258" r:id="R7e6f2ca952ea4f02"/>
    <p:sldId xmlns:r="http://schemas.openxmlformats.org/officeDocument/2006/relationships" id="259" r:id="R4180a21859a544d3"/>
    <p:sldId xmlns:r="http://schemas.openxmlformats.org/officeDocument/2006/relationships" id="260" r:id="R59b552ab61ba4ebd"/>
    <p:sldId xmlns:r="http://schemas.openxmlformats.org/officeDocument/2006/relationships" id="261" r:id="R7ebc8a485ffb4dc5"/>
    <p:sldId xmlns:r="http://schemas.openxmlformats.org/officeDocument/2006/relationships" id="262" r:id="Rb0b13653099445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ff5c4ba0148b1" /><Relationship Type="http://schemas.openxmlformats.org/officeDocument/2006/relationships/slide" Target="/ppt/slides/slide1.xml" Id="R0517e522459241f6" /><Relationship Type="http://schemas.openxmlformats.org/officeDocument/2006/relationships/slide" Target="/ppt/slides/slide2.xml" Id="Ra35af9fc152b4486" /><Relationship Type="http://schemas.openxmlformats.org/officeDocument/2006/relationships/slide" Target="/ppt/slides/slide3.xml" Id="R7e6f2ca952ea4f02" /><Relationship Type="http://schemas.openxmlformats.org/officeDocument/2006/relationships/slide" Target="/ppt/slides/slide4.xml" Id="R4180a21859a544d3" /><Relationship Type="http://schemas.openxmlformats.org/officeDocument/2006/relationships/slide" Target="/ppt/slides/slide5.xml" Id="R59b552ab61ba4ebd" /><Relationship Type="http://schemas.openxmlformats.org/officeDocument/2006/relationships/slide" Target="/ppt/slides/slide6.xml" Id="R7ebc8a485ffb4dc5" /><Relationship Type="http://schemas.openxmlformats.org/officeDocument/2006/relationships/slide" Target="/ppt/slides/slide7.xml" Id="Rb0b13653099445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ea9a2b5154f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7d9b171844295" /><Relationship Type="http://schemas.openxmlformats.org/officeDocument/2006/relationships/theme" Target="/ppt/slideMasters/theme/theme1.xml" Id="R21967170071a49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37d9b1718442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2c22c114d4d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c1523f80e43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fa47e88c642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9c68e1f9347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2c4d1771849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d7874525440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9ef73462348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15 722 458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6 840 793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26 028 018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HENRIK BJØRN HOFF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INGVILD E HOFF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MARIANNE HOFF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ANNE BERIT HOFF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BJØRN RICHARD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BJØRN RICHARD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Schage, Melkeveien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976 469 992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