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a32f3520c594de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8a7063d5e8a4ea5"/>
  </p:sldMasterIdLst>
  <p:sldIdLst>
    <p:sldId xmlns:r="http://schemas.openxmlformats.org/officeDocument/2006/relationships" id="256" r:id="R9dba9887895b4d82"/>
    <p:sldId xmlns:r="http://schemas.openxmlformats.org/officeDocument/2006/relationships" id="257" r:id="Rc4451d3befdb42b6"/>
    <p:sldId xmlns:r="http://schemas.openxmlformats.org/officeDocument/2006/relationships" id="258" r:id="Rdfe4a6b77bfe41db"/>
    <p:sldId xmlns:r="http://schemas.openxmlformats.org/officeDocument/2006/relationships" id="259" r:id="R34226e25e93d4f9b"/>
    <p:sldId xmlns:r="http://schemas.openxmlformats.org/officeDocument/2006/relationships" id="260" r:id="R40e01acd625644e3"/>
    <p:sldId xmlns:r="http://schemas.openxmlformats.org/officeDocument/2006/relationships" id="261" r:id="R0bf3e13cf0f549f2"/>
    <p:sldId xmlns:r="http://schemas.openxmlformats.org/officeDocument/2006/relationships" id="262" r:id="R24e3915ad0b34a5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a7063d5e8a4ea5" /><Relationship Type="http://schemas.openxmlformats.org/officeDocument/2006/relationships/slide" Target="/ppt/slides/slide1.xml" Id="R9dba9887895b4d82" /><Relationship Type="http://schemas.openxmlformats.org/officeDocument/2006/relationships/slide" Target="/ppt/slides/slide2.xml" Id="Rc4451d3befdb42b6" /><Relationship Type="http://schemas.openxmlformats.org/officeDocument/2006/relationships/slide" Target="/ppt/slides/slide3.xml" Id="Rdfe4a6b77bfe41db" /><Relationship Type="http://schemas.openxmlformats.org/officeDocument/2006/relationships/slide" Target="/ppt/slides/slide4.xml" Id="R34226e25e93d4f9b" /><Relationship Type="http://schemas.openxmlformats.org/officeDocument/2006/relationships/slide" Target="/ppt/slides/slide5.xml" Id="R40e01acd625644e3" /><Relationship Type="http://schemas.openxmlformats.org/officeDocument/2006/relationships/slide" Target="/ppt/slides/slide6.xml" Id="R0bf3e13cf0f549f2" /><Relationship Type="http://schemas.openxmlformats.org/officeDocument/2006/relationships/slide" Target="/ppt/slides/slide7.xml" Id="R24e3915ad0b34a5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3a7addc2593431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456e3f33db4932" /><Relationship Type="http://schemas.openxmlformats.org/officeDocument/2006/relationships/theme" Target="/ppt/slideMasters/theme/theme1.xml" Id="R0ecd8faf2092431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456e3f33db493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2cc5ca48044e2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fa72d8b5dd4b1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576afe58a745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b8a434b6b34bf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2628e0225048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c7871dac204c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8900ed79fc48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TRESS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TRESS EIENDOM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374 618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130 541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46 002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388 510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1 399 479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TORMOD KVAM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Seksjon 7, Næringsparkvegen 18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2309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976 479 092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TRESS EIENDOM AS</a:t>
            </a:r>
          </a:p>
        </p:txBody>
      </p:sp>
    </p:spTree>
  </p:cSld>
  <p:clrMapOvr>
    <a:masterClrMapping xmlns:a="http://schemas.openxmlformats.org/drawingml/2006/main"/>
  </p:clrMapOvr>
</p:sld>
</file>