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fcc23a711d44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24f1c229e64fdf"/>
  </p:sldMasterIdLst>
  <p:sldIdLst>
    <p:sldId xmlns:r="http://schemas.openxmlformats.org/officeDocument/2006/relationships" id="256" r:id="R515364f24f2e461e"/>
    <p:sldId xmlns:r="http://schemas.openxmlformats.org/officeDocument/2006/relationships" id="257" r:id="R45cff9ac01624b4b"/>
    <p:sldId xmlns:r="http://schemas.openxmlformats.org/officeDocument/2006/relationships" id="258" r:id="R0f0a8a057e664bcf"/>
    <p:sldId xmlns:r="http://schemas.openxmlformats.org/officeDocument/2006/relationships" id="259" r:id="R5198189f7344491c"/>
    <p:sldId xmlns:r="http://schemas.openxmlformats.org/officeDocument/2006/relationships" id="260" r:id="Ra35f96821ccc4b8e"/>
    <p:sldId xmlns:r="http://schemas.openxmlformats.org/officeDocument/2006/relationships" id="261" r:id="Re1157424ef0b4d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24f1c229e64fdf" /><Relationship Type="http://schemas.openxmlformats.org/officeDocument/2006/relationships/slide" Target="/ppt/slides/slide1.xml" Id="R515364f24f2e461e" /><Relationship Type="http://schemas.openxmlformats.org/officeDocument/2006/relationships/slide" Target="/ppt/slides/slide2.xml" Id="R45cff9ac01624b4b" /><Relationship Type="http://schemas.openxmlformats.org/officeDocument/2006/relationships/slide" Target="/ppt/slides/slide3.xml" Id="R0f0a8a057e664bcf" /><Relationship Type="http://schemas.openxmlformats.org/officeDocument/2006/relationships/slide" Target="/ppt/slides/slide4.xml" Id="R5198189f7344491c" /><Relationship Type="http://schemas.openxmlformats.org/officeDocument/2006/relationships/slide" Target="/ppt/slides/slide5.xml" Id="Ra35f96821ccc4b8e" /><Relationship Type="http://schemas.openxmlformats.org/officeDocument/2006/relationships/slide" Target="/ppt/slides/slide6.xml" Id="Re1157424ef0b4d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57e8be84f848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29505d9174008" /><Relationship Type="http://schemas.openxmlformats.org/officeDocument/2006/relationships/theme" Target="/ppt/slideMasters/theme/theme1.xml" Id="R959a5dc2effd45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229505d91740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0d80f592a4d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14a9630784c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f1c91a3f04a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fbd6a87ed46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f8f86164f49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b654238e44b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TONINGSENTERET RØRVIK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TONINGSENTERET RØRVIK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TONINGSENTERET RØRVIK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TONINGSENTERET RØRVIK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TONINGSENTERET RØRVIK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TONINGSENTERET RØRVIK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39 03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976 482 085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TONINGSENTERET RØRVIK AS</a:t>
            </a:r>
          </a:p>
        </p:txBody>
      </p:sp>
    </p:spTree>
  </p:cSld>
  <p:clrMapOvr>
    <a:masterClrMapping xmlns:a="http://schemas.openxmlformats.org/drawingml/2006/main"/>
  </p:clrMapOvr>
</p:sld>
</file>