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578451639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262170d394013"/>
  </p:sldMasterIdLst>
  <p:sldIdLst>
    <p:sldId xmlns:r="http://schemas.openxmlformats.org/officeDocument/2006/relationships" id="256" r:id="Rf85f49d9a9824252"/>
    <p:sldId xmlns:r="http://schemas.openxmlformats.org/officeDocument/2006/relationships" id="257" r:id="Rb3173c8d1614447c"/>
    <p:sldId xmlns:r="http://schemas.openxmlformats.org/officeDocument/2006/relationships" id="258" r:id="Rb7ba14c4ec2245b3"/>
    <p:sldId xmlns:r="http://schemas.openxmlformats.org/officeDocument/2006/relationships" id="259" r:id="Re2ea67c4549743ba"/>
    <p:sldId xmlns:r="http://schemas.openxmlformats.org/officeDocument/2006/relationships" id="260" r:id="R2878b4b443044da6"/>
    <p:sldId xmlns:r="http://schemas.openxmlformats.org/officeDocument/2006/relationships" id="261" r:id="R11edfb04fca2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262170d394013" /><Relationship Type="http://schemas.openxmlformats.org/officeDocument/2006/relationships/slide" Target="/ppt/slides/slide1.xml" Id="Rf85f49d9a9824252" /><Relationship Type="http://schemas.openxmlformats.org/officeDocument/2006/relationships/slide" Target="/ppt/slides/slide2.xml" Id="Rb3173c8d1614447c" /><Relationship Type="http://schemas.openxmlformats.org/officeDocument/2006/relationships/slide" Target="/ppt/slides/slide3.xml" Id="Rb7ba14c4ec2245b3" /><Relationship Type="http://schemas.openxmlformats.org/officeDocument/2006/relationships/slide" Target="/ppt/slides/slide4.xml" Id="Re2ea67c4549743ba" /><Relationship Type="http://schemas.openxmlformats.org/officeDocument/2006/relationships/slide" Target="/ppt/slides/slide5.xml" Id="R2878b4b443044da6" /><Relationship Type="http://schemas.openxmlformats.org/officeDocument/2006/relationships/slide" Target="/ppt/slides/slide6.xml" Id="R11edfb04fca2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e27e9d2bf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8262f7b74c59" /><Relationship Type="http://schemas.openxmlformats.org/officeDocument/2006/relationships/theme" Target="/ppt/slideMasters/theme/theme1.xml" Id="R2bf930111b2f4e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88262f7b7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a8669d255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ea8b332ac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bdc253803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2d6ba6a4b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4a7b1c1b0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af41eff39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LINFRO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post@linfro.no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