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7c32680f5349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203f08bdc14dd1"/>
  </p:sldMasterIdLst>
  <p:sldIdLst>
    <p:sldId xmlns:r="http://schemas.openxmlformats.org/officeDocument/2006/relationships" id="256" r:id="R46f4200213c74590"/>
    <p:sldId xmlns:r="http://schemas.openxmlformats.org/officeDocument/2006/relationships" id="257" r:id="Rf6b10d094adf497d"/>
    <p:sldId xmlns:r="http://schemas.openxmlformats.org/officeDocument/2006/relationships" id="258" r:id="R80794fbc5fef4cc1"/>
    <p:sldId xmlns:r="http://schemas.openxmlformats.org/officeDocument/2006/relationships" id="259" r:id="R8d34b93ee2904270"/>
    <p:sldId xmlns:r="http://schemas.openxmlformats.org/officeDocument/2006/relationships" id="260" r:id="R50dcf128195c413b"/>
    <p:sldId xmlns:r="http://schemas.openxmlformats.org/officeDocument/2006/relationships" id="261" r:id="R73a20ea2282c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03f08bdc14dd1" /><Relationship Type="http://schemas.openxmlformats.org/officeDocument/2006/relationships/slide" Target="/ppt/slides/slide1.xml" Id="R46f4200213c74590" /><Relationship Type="http://schemas.openxmlformats.org/officeDocument/2006/relationships/slide" Target="/ppt/slides/slide2.xml" Id="Rf6b10d094adf497d" /><Relationship Type="http://schemas.openxmlformats.org/officeDocument/2006/relationships/slide" Target="/ppt/slides/slide3.xml" Id="R80794fbc5fef4cc1" /><Relationship Type="http://schemas.openxmlformats.org/officeDocument/2006/relationships/slide" Target="/ppt/slides/slide4.xml" Id="R8d34b93ee2904270" /><Relationship Type="http://schemas.openxmlformats.org/officeDocument/2006/relationships/slide" Target="/ppt/slides/slide5.xml" Id="R50dcf128195c413b" /><Relationship Type="http://schemas.openxmlformats.org/officeDocument/2006/relationships/slide" Target="/ppt/slides/slide6.xml" Id="R73a20ea2282c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6dbaeafc2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339f49b654f84" /><Relationship Type="http://schemas.openxmlformats.org/officeDocument/2006/relationships/theme" Target="/ppt/slideMasters/theme/theme1.xml" Id="R50bff3485d8e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339f49b654f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f1b2eb49d47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d5ee6e61b41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9758b0e6341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2d0db76e943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1606d11b6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de529904d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