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87f815887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0d4967eb904e2d"/>
  </p:sldMasterIdLst>
  <p:sldIdLst>
    <p:sldId xmlns:r="http://schemas.openxmlformats.org/officeDocument/2006/relationships" id="256" r:id="Rc94262550676405c"/>
    <p:sldId xmlns:r="http://schemas.openxmlformats.org/officeDocument/2006/relationships" id="257" r:id="Ra340ed60d57445d1"/>
    <p:sldId xmlns:r="http://schemas.openxmlformats.org/officeDocument/2006/relationships" id="258" r:id="R444ec5732b404d92"/>
    <p:sldId xmlns:r="http://schemas.openxmlformats.org/officeDocument/2006/relationships" id="259" r:id="R29abddba7da8492c"/>
    <p:sldId xmlns:r="http://schemas.openxmlformats.org/officeDocument/2006/relationships" id="260" r:id="Rf7ab19f7d5e64cf5"/>
    <p:sldId xmlns:r="http://schemas.openxmlformats.org/officeDocument/2006/relationships" id="261" r:id="R0ab72e7737524f88"/>
    <p:sldId xmlns:r="http://schemas.openxmlformats.org/officeDocument/2006/relationships" id="262" r:id="R0a1769172d5a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d4967eb904e2d" /><Relationship Type="http://schemas.openxmlformats.org/officeDocument/2006/relationships/slide" Target="/ppt/slides/slide1.xml" Id="Rc94262550676405c" /><Relationship Type="http://schemas.openxmlformats.org/officeDocument/2006/relationships/slide" Target="/ppt/slides/slide2.xml" Id="Ra340ed60d57445d1" /><Relationship Type="http://schemas.openxmlformats.org/officeDocument/2006/relationships/slide" Target="/ppt/slides/slide3.xml" Id="R444ec5732b404d92" /><Relationship Type="http://schemas.openxmlformats.org/officeDocument/2006/relationships/slide" Target="/ppt/slides/slide4.xml" Id="R29abddba7da8492c" /><Relationship Type="http://schemas.openxmlformats.org/officeDocument/2006/relationships/slide" Target="/ppt/slides/slide5.xml" Id="Rf7ab19f7d5e64cf5" /><Relationship Type="http://schemas.openxmlformats.org/officeDocument/2006/relationships/slide" Target="/ppt/slides/slide6.xml" Id="R0ab72e7737524f88" /><Relationship Type="http://schemas.openxmlformats.org/officeDocument/2006/relationships/slide" Target="/ppt/slides/slide7.xml" Id="R0a1769172d5a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8199303d940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a7e658c43442c" /><Relationship Type="http://schemas.openxmlformats.org/officeDocument/2006/relationships/theme" Target="/ppt/slideMasters/theme/theme1.xml" Id="R87a9d11d556445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a7e658c4344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f9e0afcba4b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00b5ae5d143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adb3475d1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8df1124a544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31ff2d6d641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e2f16011f44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6e1eba08e48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FORVALTNINGSPARTNER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31 782 838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6 779 642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post@forvaltningspartner.no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976 494 741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